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4"/>
  </p:sldMasterIdLst>
  <p:notesMasterIdLst>
    <p:notesMasterId r:id="rId6"/>
  </p:notesMasterIdLst>
  <p:handoutMasterIdLst>
    <p:handoutMasterId r:id="rId7"/>
  </p:handoutMasterIdLst>
  <p:sldIdLst>
    <p:sldId id="29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2D0E3"/>
    <a:srgbClr val="F23DB3"/>
    <a:srgbClr val="F2B077"/>
    <a:srgbClr val="172DA6"/>
    <a:srgbClr val="4868E5"/>
    <a:srgbClr val="1D2670"/>
    <a:srgbClr val="122173"/>
    <a:srgbClr val="FFFFFF"/>
    <a:srgbClr val="A591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0C3B3C-097C-46B8-AF2D-A5C97943F3CB}" v="5" dt="2024-06-08T04:32:20.5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725" autoAdjust="0"/>
  </p:normalViewPr>
  <p:slideViewPr>
    <p:cSldViewPr snapToGrid="0" showGuides="1">
      <p:cViewPr varScale="1">
        <p:scale>
          <a:sx n="109" d="100"/>
          <a:sy n="109" d="100"/>
        </p:scale>
        <p:origin x="612" y="150"/>
      </p:cViewPr>
      <p:guideLst>
        <p:guide pos="3840"/>
        <p:guide orient="horz" pos="288"/>
      </p:guideLst>
    </p:cSldViewPr>
  </p:slideViewPr>
  <p:outlineViewPr>
    <p:cViewPr>
      <p:scale>
        <a:sx n="33" d="100"/>
        <a:sy n="33" d="100"/>
      </p:scale>
      <p:origin x="0" y="-16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46" d="100"/>
        <a:sy n="46" d="100"/>
      </p:scale>
      <p:origin x="0" y="0"/>
    </p:cViewPr>
  </p:sorterViewPr>
  <p:notesViewPr>
    <p:cSldViewPr snapToGrid="0" showGuide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nique Rathnam" userId="1c513ac27453c470" providerId="LiveId" clId="{EA0C3B3C-097C-46B8-AF2D-A5C97943F3CB}"/>
    <pc:docChg chg="custSel modSld">
      <pc:chgData name="Monique Rathnam" userId="1c513ac27453c470" providerId="LiveId" clId="{EA0C3B3C-097C-46B8-AF2D-A5C97943F3CB}" dt="2024-06-08T04:33:08.236" v="38" actId="1076"/>
      <pc:docMkLst>
        <pc:docMk/>
      </pc:docMkLst>
      <pc:sldChg chg="addSp delSp modSp mod modTransition modAnim">
        <pc:chgData name="Monique Rathnam" userId="1c513ac27453c470" providerId="LiveId" clId="{EA0C3B3C-097C-46B8-AF2D-A5C97943F3CB}" dt="2024-06-08T04:33:08.236" v="38" actId="1076"/>
        <pc:sldMkLst>
          <pc:docMk/>
          <pc:sldMk cId="725112945" sldId="290"/>
        </pc:sldMkLst>
        <pc:spChg chg="add mod">
          <ac:chgData name="Monique Rathnam" userId="1c513ac27453c470" providerId="LiveId" clId="{EA0C3B3C-097C-46B8-AF2D-A5C97943F3CB}" dt="2024-06-08T04:33:01.501" v="37" actId="1076"/>
          <ac:spMkLst>
            <pc:docMk/>
            <pc:sldMk cId="725112945" sldId="290"/>
            <ac:spMk id="9" creationId="{064D2B10-A6B1-01E7-E8E9-832B1FCB57AE}"/>
          </ac:spMkLst>
        </pc:spChg>
        <pc:picChg chg="add del mod">
          <ac:chgData name="Monique Rathnam" userId="1c513ac27453c470" providerId="LiveId" clId="{EA0C3B3C-097C-46B8-AF2D-A5C97943F3CB}" dt="2024-06-08T04:28:03.996" v="1"/>
          <ac:picMkLst>
            <pc:docMk/>
            <pc:sldMk cId="725112945" sldId="290"/>
            <ac:picMk id="6" creationId="{81CB5BC0-C90D-EAC6-8082-DAEDEE2A94CD}"/>
          </ac:picMkLst>
        </pc:picChg>
        <pc:picChg chg="mod">
          <ac:chgData name="Monique Rathnam" userId="1c513ac27453c470" providerId="LiveId" clId="{EA0C3B3C-097C-46B8-AF2D-A5C97943F3CB}" dt="2024-06-08T04:33:08.236" v="38" actId="1076"/>
          <ac:picMkLst>
            <pc:docMk/>
            <pc:sldMk cId="725112945" sldId="290"/>
            <ac:picMk id="8" creationId="{A14DB08E-3526-677F-A06A-83BA3B35EE7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1B0F16-7E1D-40EA-89BF-A689CFAFEF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5E2E36-B33D-4E58-805C-D79E4061E46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01970-AC53-4985-B34C-0115B8E80FED}" type="datetimeFigureOut">
              <a:rPr lang="en-US" smtClean="0"/>
              <a:t>6/7/2024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283855-8226-4EE8-914D-352ED3B093A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94DFE4-3917-4AAC-AF34-1405DCE994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7903BB-106C-4468-8E4D-0656D90DC6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1631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50623-A8DB-4CD9-946A-C559E799F8AA}" type="datetimeFigureOut">
              <a:rPr lang="en-US" smtClean="0"/>
              <a:t>6/7/2024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BC6A9C-D4D2-4563-AD30-12ABE45B6C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541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BC6A9C-D4D2-4563-AD30-12ABE45B6C6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503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C5B4E-B37A-42FE-AD0A-48A006152D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0124" y="28575"/>
            <a:ext cx="11731752" cy="96202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E130486-F789-C1FE-9ED5-86D9266384E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0298" y="2307023"/>
            <a:ext cx="1871210" cy="1871210"/>
          </a:xfrm>
          <a:custGeom>
            <a:avLst/>
            <a:gdLst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663088 h 1871210"/>
              <a:gd name="connsiteX5" fmla="*/ 680210 w 1871210"/>
              <a:gd name="connsiteY5" fmla="*/ 663088 h 187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1210" h="1871210">
                <a:moveTo>
                  <a:pt x="680210" y="0"/>
                </a:moveTo>
                <a:lnTo>
                  <a:pt x="1871210" y="0"/>
                </a:lnTo>
                <a:lnTo>
                  <a:pt x="1871210" y="1871210"/>
                </a:lnTo>
                <a:lnTo>
                  <a:pt x="0" y="1871210"/>
                </a:lnTo>
                <a:lnTo>
                  <a:pt x="0" y="663088"/>
                </a:lnTo>
                <a:lnTo>
                  <a:pt x="680210" y="66308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anchor="b">
            <a:no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4BB10F-7E48-4E69-4682-61B98C72B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0298" y="2307023"/>
            <a:ext cx="680210" cy="6802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78525AA-E3C7-4847-51CB-8070CCEA2AB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0298" y="2308260"/>
            <a:ext cx="784627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32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34" name="Text Placeholder 29">
            <a:extLst>
              <a:ext uri="{FF2B5EF4-FFF2-40B4-BE49-F238E27FC236}">
                <a16:creationId xmlns:a16="http://schemas.microsoft.com/office/drawing/2014/main" id="{7E09C742-5D77-43A5-A33A-73D138825CC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0299" y="4191996"/>
            <a:ext cx="2299102" cy="693081"/>
          </a:xfrm>
        </p:spPr>
        <p:txBody>
          <a:bodyPr lIns="0" rIns="0" anchor="b">
            <a:noAutofit/>
          </a:bodyPr>
          <a:lstStyle>
            <a:lvl1pPr marL="0" indent="0">
              <a:buNone/>
              <a:defRPr sz="2000" b="1" cap="all" baseline="0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29">
            <a:extLst>
              <a:ext uri="{FF2B5EF4-FFF2-40B4-BE49-F238E27FC236}">
                <a16:creationId xmlns:a16="http://schemas.microsoft.com/office/drawing/2014/main" id="{C0B3A230-8B78-438B-8350-7C8430DEEFF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20299" y="4939990"/>
            <a:ext cx="2299102" cy="419100"/>
          </a:xfrm>
        </p:spPr>
        <p:txBody>
          <a:bodyPr lIns="0" r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5DE6B3F-BCDF-FF6E-F5DD-BAF26A49D44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568881" y="2307023"/>
            <a:ext cx="1871210" cy="1871210"/>
          </a:xfrm>
          <a:custGeom>
            <a:avLst/>
            <a:gdLst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663088 h 1871210"/>
              <a:gd name="connsiteX5" fmla="*/ 680210 w 1871210"/>
              <a:gd name="connsiteY5" fmla="*/ 663088 h 187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1210" h="1871210">
                <a:moveTo>
                  <a:pt x="680210" y="0"/>
                </a:moveTo>
                <a:lnTo>
                  <a:pt x="1871210" y="0"/>
                </a:lnTo>
                <a:lnTo>
                  <a:pt x="1871210" y="1871210"/>
                </a:lnTo>
                <a:lnTo>
                  <a:pt x="0" y="1871210"/>
                </a:lnTo>
                <a:lnTo>
                  <a:pt x="0" y="663088"/>
                </a:lnTo>
                <a:lnTo>
                  <a:pt x="680210" y="66308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anchor="b">
            <a:no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A7F787F-FDC0-52A9-42EF-FF0D59C8A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8881" y="2307023"/>
            <a:ext cx="680210" cy="6802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4D34F37C-CEBE-E1DF-5361-771F61826D4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68881" y="2308260"/>
            <a:ext cx="784627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32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35" name="Text Placeholder 29">
            <a:extLst>
              <a:ext uri="{FF2B5EF4-FFF2-40B4-BE49-F238E27FC236}">
                <a16:creationId xmlns:a16="http://schemas.microsoft.com/office/drawing/2014/main" id="{878C8350-ACA7-4A8E-B350-5311BA0646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69300" y="4191996"/>
            <a:ext cx="2299103" cy="693081"/>
          </a:xfrm>
        </p:spPr>
        <p:txBody>
          <a:bodyPr lIns="0" rIns="0" anchor="b">
            <a:noAutofit/>
          </a:bodyPr>
          <a:lstStyle>
            <a:lvl1pPr marL="0" indent="0">
              <a:buNone/>
              <a:defRPr sz="2000" b="1" cap="all" baseline="0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Text Placeholder 29">
            <a:extLst>
              <a:ext uri="{FF2B5EF4-FFF2-40B4-BE49-F238E27FC236}">
                <a16:creationId xmlns:a16="http://schemas.microsoft.com/office/drawing/2014/main" id="{ED6E9576-E633-4CDE-B44E-7E810BB8B41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68881" y="4939990"/>
            <a:ext cx="2299103" cy="419100"/>
          </a:xfrm>
        </p:spPr>
        <p:txBody>
          <a:bodyPr lIns="0" r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2961185-48A1-D8E3-F6F5-303F60C0D182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617615" y="2307023"/>
            <a:ext cx="1871210" cy="1871210"/>
          </a:xfrm>
          <a:custGeom>
            <a:avLst/>
            <a:gdLst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663088 h 1871210"/>
              <a:gd name="connsiteX5" fmla="*/ 680210 w 1871210"/>
              <a:gd name="connsiteY5" fmla="*/ 663088 h 187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1210" h="1871210">
                <a:moveTo>
                  <a:pt x="680210" y="0"/>
                </a:moveTo>
                <a:lnTo>
                  <a:pt x="1871210" y="0"/>
                </a:lnTo>
                <a:lnTo>
                  <a:pt x="1871210" y="1871210"/>
                </a:lnTo>
                <a:lnTo>
                  <a:pt x="0" y="1871210"/>
                </a:lnTo>
                <a:lnTo>
                  <a:pt x="0" y="663088"/>
                </a:lnTo>
                <a:lnTo>
                  <a:pt x="680210" y="66308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anchor="b">
            <a:no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C03EDF6-0B7E-2391-859E-ED7D4C343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17615" y="2307023"/>
            <a:ext cx="680210" cy="6802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05DFB3A7-9240-8723-C04B-8621F1B87BE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617615" y="2308260"/>
            <a:ext cx="784627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32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36" name="Text Placeholder 29">
            <a:extLst>
              <a:ext uri="{FF2B5EF4-FFF2-40B4-BE49-F238E27FC236}">
                <a16:creationId xmlns:a16="http://schemas.microsoft.com/office/drawing/2014/main" id="{F2A8EB81-781B-48A6-AEC3-3C6467F831A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16299" y="4191996"/>
            <a:ext cx="2299102" cy="693081"/>
          </a:xfrm>
        </p:spPr>
        <p:txBody>
          <a:bodyPr lIns="0" rIns="0" anchor="b">
            <a:noAutofit/>
          </a:bodyPr>
          <a:lstStyle>
            <a:lvl1pPr marL="0" indent="0">
              <a:buNone/>
              <a:defRPr sz="2000" b="1" cap="all" baseline="0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29">
            <a:extLst>
              <a:ext uri="{FF2B5EF4-FFF2-40B4-BE49-F238E27FC236}">
                <a16:creationId xmlns:a16="http://schemas.microsoft.com/office/drawing/2014/main" id="{839F3D9E-A504-4099-B225-3C7C0823F1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16299" y="4939990"/>
            <a:ext cx="2299102" cy="419100"/>
          </a:xfrm>
        </p:spPr>
        <p:txBody>
          <a:bodyPr lIns="0" r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E501532-06AD-B03C-CB71-A9894AB80C2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666198" y="2307023"/>
            <a:ext cx="1871210" cy="1871210"/>
          </a:xfrm>
          <a:custGeom>
            <a:avLst/>
            <a:gdLst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663088 h 1871210"/>
              <a:gd name="connsiteX5" fmla="*/ 680210 w 1871210"/>
              <a:gd name="connsiteY5" fmla="*/ 663088 h 187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1210" h="1871210">
                <a:moveTo>
                  <a:pt x="680210" y="0"/>
                </a:moveTo>
                <a:lnTo>
                  <a:pt x="1871210" y="0"/>
                </a:lnTo>
                <a:lnTo>
                  <a:pt x="1871210" y="1871210"/>
                </a:lnTo>
                <a:lnTo>
                  <a:pt x="0" y="1871210"/>
                </a:lnTo>
                <a:lnTo>
                  <a:pt x="0" y="663088"/>
                </a:lnTo>
                <a:lnTo>
                  <a:pt x="680210" y="66308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anchor="b">
            <a:no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A943CF-6AD5-3C41-E2B3-70E28E914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66198" y="2307023"/>
            <a:ext cx="680210" cy="6802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D3D0017-E970-9E79-9960-C6E38B5D907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666198" y="2308260"/>
            <a:ext cx="784627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32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37" name="Text Placeholder 29">
            <a:extLst>
              <a:ext uri="{FF2B5EF4-FFF2-40B4-BE49-F238E27FC236}">
                <a16:creationId xmlns:a16="http://schemas.microsoft.com/office/drawing/2014/main" id="{A9EE98B1-8D2A-449C-96EF-F184DF6107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656633" y="4191996"/>
            <a:ext cx="2306767" cy="693081"/>
          </a:xfrm>
        </p:spPr>
        <p:txBody>
          <a:bodyPr lIns="0" rIns="0" anchor="b">
            <a:noAutofit/>
          </a:bodyPr>
          <a:lstStyle>
            <a:lvl1pPr marL="0" indent="0">
              <a:buNone/>
              <a:defRPr sz="2000" b="1" cap="all" baseline="0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29">
            <a:extLst>
              <a:ext uri="{FF2B5EF4-FFF2-40B4-BE49-F238E27FC236}">
                <a16:creationId xmlns:a16="http://schemas.microsoft.com/office/drawing/2014/main" id="{0ACDF000-4FBF-40D1-A089-C38F77F4187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56633" y="4939990"/>
            <a:ext cx="2306767" cy="419100"/>
          </a:xfrm>
        </p:spPr>
        <p:txBody>
          <a:bodyPr lIns="0" r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7007772-CDC0-1612-CE7D-6E8A3217B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9891" y="4198988"/>
            <a:ext cx="11018626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3802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744E1-F9AC-47B5-B4DD-40D0F4C4DE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0124" y="28573"/>
            <a:ext cx="11731752" cy="96012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F84272E0-0664-C237-73D1-FE138AC24C0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91295" y="1710246"/>
            <a:ext cx="1899225" cy="199833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55F55B5F-053C-C56A-443F-149BA4AE75B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91295" y="2001040"/>
            <a:ext cx="1899225" cy="1483840"/>
          </a:xfrm>
        </p:spPr>
        <p:txBody>
          <a:bodyPr lIns="0" tIns="0" r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29">
            <a:extLst>
              <a:ext uri="{FF2B5EF4-FFF2-40B4-BE49-F238E27FC236}">
                <a16:creationId xmlns:a16="http://schemas.microsoft.com/office/drawing/2014/main" id="{6588D7E3-C812-7319-D4C3-3006DA7400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30124" y="4382326"/>
            <a:ext cx="1196366" cy="199833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5" name="Text Placeholder 29">
            <a:extLst>
              <a:ext uri="{FF2B5EF4-FFF2-40B4-BE49-F238E27FC236}">
                <a16:creationId xmlns:a16="http://schemas.microsoft.com/office/drawing/2014/main" id="{56EB5C01-4F5E-2C9D-B1D8-70615DCC505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0124" y="4673120"/>
            <a:ext cx="1196366" cy="1483840"/>
          </a:xfrm>
        </p:spPr>
        <p:txBody>
          <a:bodyPr lIns="0" tIns="0" r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8E9D6B5-61A9-6160-CA37-206BA0D53882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547411" y="4262615"/>
            <a:ext cx="1259595" cy="1264412"/>
          </a:xfrm>
          <a:custGeom>
            <a:avLst/>
            <a:gdLst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663088 h 1871210"/>
              <a:gd name="connsiteX5" fmla="*/ 680210 w 1871210"/>
              <a:gd name="connsiteY5" fmla="*/ 663088 h 1871210"/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680210 w 1871210"/>
              <a:gd name="connsiteY5" fmla="*/ 663088 h 1871210"/>
              <a:gd name="connsiteX6" fmla="*/ 680210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680210 w 1871210"/>
              <a:gd name="connsiteY5" fmla="*/ 663088 h 1871210"/>
              <a:gd name="connsiteX6" fmla="*/ 357124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370585 w 1871210"/>
              <a:gd name="connsiteY5" fmla="*/ 366926 h 1871210"/>
              <a:gd name="connsiteX6" fmla="*/ 357124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363106 w 1871210"/>
              <a:gd name="connsiteY5" fmla="*/ 361317 h 1871210"/>
              <a:gd name="connsiteX6" fmla="*/ 357124 w 1871210"/>
              <a:gd name="connsiteY6" fmla="*/ 0 h 1871210"/>
              <a:gd name="connsiteX0" fmla="*/ 360863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366845 w 1874949"/>
              <a:gd name="connsiteY5" fmla="*/ 361317 h 1871210"/>
              <a:gd name="connsiteX6" fmla="*/ 360863 w 1874949"/>
              <a:gd name="connsiteY6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366845 w 1874949"/>
              <a:gd name="connsiteY5" fmla="*/ 361317 h 1871210"/>
              <a:gd name="connsiteX6" fmla="*/ 366472 w 1874949"/>
              <a:gd name="connsiteY6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729154 w 1874949"/>
              <a:gd name="connsiteY5" fmla="*/ 745502 h 1871210"/>
              <a:gd name="connsiteX6" fmla="*/ 366472 w 1874949"/>
              <a:gd name="connsiteY6" fmla="*/ 0 h 1871210"/>
              <a:gd name="connsiteX0" fmla="*/ 363089 w 1871566"/>
              <a:gd name="connsiteY0" fmla="*/ 0 h 1871210"/>
              <a:gd name="connsiteX1" fmla="*/ 1871566 w 1871566"/>
              <a:gd name="connsiteY1" fmla="*/ 0 h 1871210"/>
              <a:gd name="connsiteX2" fmla="*/ 1871566 w 1871566"/>
              <a:gd name="connsiteY2" fmla="*/ 1871210 h 1871210"/>
              <a:gd name="connsiteX3" fmla="*/ 356 w 1871566"/>
              <a:gd name="connsiteY3" fmla="*/ 1871210 h 1871210"/>
              <a:gd name="connsiteX4" fmla="*/ 391 w 1871566"/>
              <a:gd name="connsiteY4" fmla="*/ 744381 h 1871210"/>
              <a:gd name="connsiteX5" fmla="*/ 725771 w 1871566"/>
              <a:gd name="connsiteY5" fmla="*/ 745502 h 1871210"/>
              <a:gd name="connsiteX6" fmla="*/ 363089 w 1871566"/>
              <a:gd name="connsiteY6" fmla="*/ 0 h 1871210"/>
              <a:gd name="connsiteX0" fmla="*/ 717850 w 1871566"/>
              <a:gd name="connsiteY0" fmla="*/ 0 h 1874977"/>
              <a:gd name="connsiteX1" fmla="*/ 1871566 w 1871566"/>
              <a:gd name="connsiteY1" fmla="*/ 3767 h 1874977"/>
              <a:gd name="connsiteX2" fmla="*/ 1871566 w 1871566"/>
              <a:gd name="connsiteY2" fmla="*/ 1874977 h 1874977"/>
              <a:gd name="connsiteX3" fmla="*/ 356 w 1871566"/>
              <a:gd name="connsiteY3" fmla="*/ 1874977 h 1874977"/>
              <a:gd name="connsiteX4" fmla="*/ 391 w 1871566"/>
              <a:gd name="connsiteY4" fmla="*/ 748148 h 1874977"/>
              <a:gd name="connsiteX5" fmla="*/ 725771 w 1871566"/>
              <a:gd name="connsiteY5" fmla="*/ 749269 h 1874977"/>
              <a:gd name="connsiteX6" fmla="*/ 717850 w 1871566"/>
              <a:gd name="connsiteY6" fmla="*/ 0 h 1874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71566" h="1874977">
                <a:moveTo>
                  <a:pt x="717850" y="0"/>
                </a:moveTo>
                <a:lnTo>
                  <a:pt x="1871566" y="3767"/>
                </a:lnTo>
                <a:lnTo>
                  <a:pt x="1871566" y="1874977"/>
                </a:lnTo>
                <a:lnTo>
                  <a:pt x="356" y="1874977"/>
                </a:lnTo>
                <a:cubicBezTo>
                  <a:pt x="-890" y="1371305"/>
                  <a:pt x="1637" y="1251820"/>
                  <a:pt x="391" y="748148"/>
                </a:cubicBezTo>
                <a:lnTo>
                  <a:pt x="725771" y="749269"/>
                </a:lnTo>
                <a:cubicBezTo>
                  <a:pt x="725647" y="628830"/>
                  <a:pt x="717974" y="120439"/>
                  <a:pt x="71785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0">
            <a:noFill/>
          </a:ln>
        </p:spPr>
        <p:txBody>
          <a:bodyPr wrap="square" anchor="b">
            <a:no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B2CBDA-F209-23B5-F684-506B2F89E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42948" y="4263678"/>
            <a:ext cx="502920" cy="502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0FA04E91-ACC9-84B4-6E71-B013C099F45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527709" y="4286632"/>
            <a:ext cx="555625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2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FC048A-8FD8-A2CA-BAC2-D59683860B5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55434" y="1705337"/>
            <a:ext cx="2547111" cy="2542032"/>
          </a:xfrm>
          <a:custGeom>
            <a:avLst/>
            <a:gdLst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663088 h 1871210"/>
              <a:gd name="connsiteX5" fmla="*/ 680210 w 1871210"/>
              <a:gd name="connsiteY5" fmla="*/ 663088 h 1871210"/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680210 w 1871210"/>
              <a:gd name="connsiteY5" fmla="*/ 663088 h 1871210"/>
              <a:gd name="connsiteX6" fmla="*/ 680210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680210 w 1871210"/>
              <a:gd name="connsiteY5" fmla="*/ 663088 h 1871210"/>
              <a:gd name="connsiteX6" fmla="*/ 357124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370585 w 1871210"/>
              <a:gd name="connsiteY5" fmla="*/ 366926 h 1871210"/>
              <a:gd name="connsiteX6" fmla="*/ 357124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363106 w 1871210"/>
              <a:gd name="connsiteY5" fmla="*/ 361317 h 1871210"/>
              <a:gd name="connsiteX6" fmla="*/ 357124 w 1871210"/>
              <a:gd name="connsiteY6" fmla="*/ 0 h 1871210"/>
              <a:gd name="connsiteX0" fmla="*/ 360863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366845 w 1874949"/>
              <a:gd name="connsiteY5" fmla="*/ 361317 h 1871210"/>
              <a:gd name="connsiteX6" fmla="*/ 360863 w 1874949"/>
              <a:gd name="connsiteY6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366845 w 1874949"/>
              <a:gd name="connsiteY5" fmla="*/ 361317 h 1871210"/>
              <a:gd name="connsiteX6" fmla="*/ 366472 w 1874949"/>
              <a:gd name="connsiteY6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1413641 w 1874949"/>
              <a:gd name="connsiteY3" fmla="*/ 1868980 h 1871210"/>
              <a:gd name="connsiteX4" fmla="*/ 3739 w 1874949"/>
              <a:gd name="connsiteY4" fmla="*/ 1871210 h 1871210"/>
              <a:gd name="connsiteX5" fmla="*/ 0 w 1874949"/>
              <a:gd name="connsiteY5" fmla="*/ 360195 h 1871210"/>
              <a:gd name="connsiteX6" fmla="*/ 366845 w 1874949"/>
              <a:gd name="connsiteY6" fmla="*/ 361317 h 1871210"/>
              <a:gd name="connsiteX7" fmla="*/ 366472 w 1874949"/>
              <a:gd name="connsiteY7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874949 w 1874949"/>
              <a:gd name="connsiteY3" fmla="*/ 1871210 h 1871210"/>
              <a:gd name="connsiteX4" fmla="*/ 1413641 w 1874949"/>
              <a:gd name="connsiteY4" fmla="*/ 186898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874949 w 1874949"/>
              <a:gd name="connsiteY3" fmla="*/ 1871210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416869 w 1874949"/>
              <a:gd name="connsiteY3" fmla="*/ 936353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416869 w 1874949"/>
              <a:gd name="connsiteY3" fmla="*/ 936353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416869 w 1874949"/>
              <a:gd name="connsiteY3" fmla="*/ 936353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416869 w 1874949"/>
              <a:gd name="connsiteY3" fmla="*/ 936353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416869 w 1874949"/>
              <a:gd name="connsiteY3" fmla="*/ 936353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4949" h="1871210">
                <a:moveTo>
                  <a:pt x="366472" y="0"/>
                </a:moveTo>
                <a:lnTo>
                  <a:pt x="1874949" y="0"/>
                </a:lnTo>
                <a:cubicBezTo>
                  <a:pt x="1874496" y="298910"/>
                  <a:pt x="1874270" y="469866"/>
                  <a:pt x="1873591" y="939732"/>
                </a:cubicBezTo>
                <a:lnTo>
                  <a:pt x="1416869" y="936353"/>
                </a:lnTo>
                <a:lnTo>
                  <a:pt x="1413641" y="1870850"/>
                </a:lnTo>
                <a:lnTo>
                  <a:pt x="3739" y="1871210"/>
                </a:lnTo>
                <a:cubicBezTo>
                  <a:pt x="2493" y="1367538"/>
                  <a:pt x="1246" y="863867"/>
                  <a:pt x="0" y="360195"/>
                </a:cubicBezTo>
                <a:lnTo>
                  <a:pt x="366845" y="361317"/>
                </a:lnTo>
                <a:cubicBezTo>
                  <a:pt x="366721" y="240878"/>
                  <a:pt x="366596" y="120439"/>
                  <a:pt x="366472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anchor="b">
            <a:no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00F009-74A6-968B-B5BA-8E68E31DB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3080" y="1704604"/>
            <a:ext cx="502920" cy="502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D3C044E5-4A21-F80A-7211-7FCAB478DEC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37841" y="1717398"/>
            <a:ext cx="555625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2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29C1A2D-CDC1-39B9-3406-702C5759606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4980880" y="2977971"/>
            <a:ext cx="1259595" cy="1264412"/>
          </a:xfrm>
          <a:custGeom>
            <a:avLst/>
            <a:gdLst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663088 h 1871210"/>
              <a:gd name="connsiteX5" fmla="*/ 680210 w 1871210"/>
              <a:gd name="connsiteY5" fmla="*/ 663088 h 1871210"/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680210 w 1871210"/>
              <a:gd name="connsiteY5" fmla="*/ 663088 h 1871210"/>
              <a:gd name="connsiteX6" fmla="*/ 680210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680210 w 1871210"/>
              <a:gd name="connsiteY5" fmla="*/ 663088 h 1871210"/>
              <a:gd name="connsiteX6" fmla="*/ 357124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370585 w 1871210"/>
              <a:gd name="connsiteY5" fmla="*/ 366926 h 1871210"/>
              <a:gd name="connsiteX6" fmla="*/ 357124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363106 w 1871210"/>
              <a:gd name="connsiteY5" fmla="*/ 361317 h 1871210"/>
              <a:gd name="connsiteX6" fmla="*/ 357124 w 1871210"/>
              <a:gd name="connsiteY6" fmla="*/ 0 h 1871210"/>
              <a:gd name="connsiteX0" fmla="*/ 360863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366845 w 1874949"/>
              <a:gd name="connsiteY5" fmla="*/ 361317 h 1871210"/>
              <a:gd name="connsiteX6" fmla="*/ 360863 w 1874949"/>
              <a:gd name="connsiteY6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366845 w 1874949"/>
              <a:gd name="connsiteY5" fmla="*/ 361317 h 1871210"/>
              <a:gd name="connsiteX6" fmla="*/ 366472 w 1874949"/>
              <a:gd name="connsiteY6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729154 w 1874949"/>
              <a:gd name="connsiteY5" fmla="*/ 745502 h 1871210"/>
              <a:gd name="connsiteX6" fmla="*/ 366472 w 1874949"/>
              <a:gd name="connsiteY6" fmla="*/ 0 h 1871210"/>
              <a:gd name="connsiteX0" fmla="*/ 363089 w 1871566"/>
              <a:gd name="connsiteY0" fmla="*/ 0 h 1871210"/>
              <a:gd name="connsiteX1" fmla="*/ 1871566 w 1871566"/>
              <a:gd name="connsiteY1" fmla="*/ 0 h 1871210"/>
              <a:gd name="connsiteX2" fmla="*/ 1871566 w 1871566"/>
              <a:gd name="connsiteY2" fmla="*/ 1871210 h 1871210"/>
              <a:gd name="connsiteX3" fmla="*/ 356 w 1871566"/>
              <a:gd name="connsiteY3" fmla="*/ 1871210 h 1871210"/>
              <a:gd name="connsiteX4" fmla="*/ 391 w 1871566"/>
              <a:gd name="connsiteY4" fmla="*/ 744381 h 1871210"/>
              <a:gd name="connsiteX5" fmla="*/ 725771 w 1871566"/>
              <a:gd name="connsiteY5" fmla="*/ 745502 h 1871210"/>
              <a:gd name="connsiteX6" fmla="*/ 363089 w 1871566"/>
              <a:gd name="connsiteY6" fmla="*/ 0 h 1871210"/>
              <a:gd name="connsiteX0" fmla="*/ 717850 w 1871566"/>
              <a:gd name="connsiteY0" fmla="*/ 0 h 1874977"/>
              <a:gd name="connsiteX1" fmla="*/ 1871566 w 1871566"/>
              <a:gd name="connsiteY1" fmla="*/ 3767 h 1874977"/>
              <a:gd name="connsiteX2" fmla="*/ 1871566 w 1871566"/>
              <a:gd name="connsiteY2" fmla="*/ 1874977 h 1874977"/>
              <a:gd name="connsiteX3" fmla="*/ 356 w 1871566"/>
              <a:gd name="connsiteY3" fmla="*/ 1874977 h 1874977"/>
              <a:gd name="connsiteX4" fmla="*/ 391 w 1871566"/>
              <a:gd name="connsiteY4" fmla="*/ 748148 h 1874977"/>
              <a:gd name="connsiteX5" fmla="*/ 725771 w 1871566"/>
              <a:gd name="connsiteY5" fmla="*/ 749269 h 1874977"/>
              <a:gd name="connsiteX6" fmla="*/ 717850 w 1871566"/>
              <a:gd name="connsiteY6" fmla="*/ 0 h 1874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71566" h="1874977">
                <a:moveTo>
                  <a:pt x="717850" y="0"/>
                </a:moveTo>
                <a:lnTo>
                  <a:pt x="1871566" y="3767"/>
                </a:lnTo>
                <a:lnTo>
                  <a:pt x="1871566" y="1874977"/>
                </a:lnTo>
                <a:lnTo>
                  <a:pt x="356" y="1874977"/>
                </a:lnTo>
                <a:cubicBezTo>
                  <a:pt x="-890" y="1371305"/>
                  <a:pt x="1637" y="1251820"/>
                  <a:pt x="391" y="748148"/>
                </a:cubicBezTo>
                <a:lnTo>
                  <a:pt x="725771" y="749269"/>
                </a:lnTo>
                <a:cubicBezTo>
                  <a:pt x="725647" y="628830"/>
                  <a:pt x="717974" y="120439"/>
                  <a:pt x="71785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0">
            <a:noFill/>
          </a:ln>
        </p:spPr>
        <p:txBody>
          <a:bodyPr wrap="square" anchor="b">
            <a:no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BB2165-B1A3-8452-7D08-93054963A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76417" y="2979034"/>
            <a:ext cx="502920" cy="502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EAE0DFCA-41FA-5066-E84F-7BFD2E8387D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945938" y="3001988"/>
            <a:ext cx="555625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2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36" name="Text Placeholder 29">
            <a:extLst>
              <a:ext uri="{FF2B5EF4-FFF2-40B4-BE49-F238E27FC236}">
                <a16:creationId xmlns:a16="http://schemas.microsoft.com/office/drawing/2014/main" id="{8D27C68B-1D08-5291-2CC4-AE22A45CD83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196080" y="4383073"/>
            <a:ext cx="2052540" cy="199833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Text Placeholder 29">
            <a:extLst>
              <a:ext uri="{FF2B5EF4-FFF2-40B4-BE49-F238E27FC236}">
                <a16:creationId xmlns:a16="http://schemas.microsoft.com/office/drawing/2014/main" id="{12C6F5C0-3B94-DE29-AFC8-E800FB4A2E6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196080" y="4673867"/>
            <a:ext cx="2052540" cy="1483840"/>
          </a:xfrm>
        </p:spPr>
        <p:txBody>
          <a:bodyPr lIns="0" tIns="0" r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Text Placeholder 29">
            <a:extLst>
              <a:ext uri="{FF2B5EF4-FFF2-40B4-BE49-F238E27FC236}">
                <a16:creationId xmlns:a16="http://schemas.microsoft.com/office/drawing/2014/main" id="{158E68FE-11AA-D104-7A22-9FD137BD46B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0614" y="2968331"/>
            <a:ext cx="2052540" cy="19983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29">
            <a:extLst>
              <a:ext uri="{FF2B5EF4-FFF2-40B4-BE49-F238E27FC236}">
                <a16:creationId xmlns:a16="http://schemas.microsoft.com/office/drawing/2014/main" id="{FA12D083-C3B7-4A09-9635-60ABA54B1E5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390614" y="3259125"/>
            <a:ext cx="2052540" cy="891602"/>
          </a:xfrm>
        </p:spPr>
        <p:txBody>
          <a:bodyPr lIns="0" tIns="0" r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Picture Placeholder 26">
            <a:extLst>
              <a:ext uri="{FF2B5EF4-FFF2-40B4-BE49-F238E27FC236}">
                <a16:creationId xmlns:a16="http://schemas.microsoft.com/office/drawing/2014/main" id="{E7068E7E-100A-4416-ADAD-62C7E40DC9F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10959" y="4269739"/>
            <a:ext cx="1815775" cy="1815919"/>
          </a:xfrm>
          <a:custGeom>
            <a:avLst/>
            <a:gdLst>
              <a:gd name="connsiteX0" fmla="*/ 0 w 1813600"/>
              <a:gd name="connsiteY0" fmla="*/ 0 h 1813600"/>
              <a:gd name="connsiteX1" fmla="*/ 1813600 w 1813600"/>
              <a:gd name="connsiteY1" fmla="*/ 0 h 1813600"/>
              <a:gd name="connsiteX2" fmla="*/ 1813600 w 1813600"/>
              <a:gd name="connsiteY2" fmla="*/ 1813600 h 1813600"/>
              <a:gd name="connsiteX3" fmla="*/ 0 w 1813600"/>
              <a:gd name="connsiteY3" fmla="*/ 1813600 h 1813600"/>
              <a:gd name="connsiteX4" fmla="*/ 0 w 1813600"/>
              <a:gd name="connsiteY4" fmla="*/ 0 h 1813600"/>
              <a:gd name="connsiteX0" fmla="*/ 2175 w 1815775"/>
              <a:gd name="connsiteY0" fmla="*/ 0 h 1813600"/>
              <a:gd name="connsiteX1" fmla="*/ 1815775 w 1815775"/>
              <a:gd name="connsiteY1" fmla="*/ 0 h 1813600"/>
              <a:gd name="connsiteX2" fmla="*/ 1815775 w 1815775"/>
              <a:gd name="connsiteY2" fmla="*/ 1813600 h 1813600"/>
              <a:gd name="connsiteX3" fmla="*/ 2175 w 1815775"/>
              <a:gd name="connsiteY3" fmla="*/ 1813600 h 1813600"/>
              <a:gd name="connsiteX4" fmla="*/ 0 w 1815775"/>
              <a:gd name="connsiteY4" fmla="*/ 505681 h 1813600"/>
              <a:gd name="connsiteX5" fmla="*/ 2175 w 1815775"/>
              <a:gd name="connsiteY5" fmla="*/ 0 h 1813600"/>
              <a:gd name="connsiteX0" fmla="*/ 2175 w 1815775"/>
              <a:gd name="connsiteY0" fmla="*/ 2319 h 1815919"/>
              <a:gd name="connsiteX1" fmla="*/ 505461 w 1815775"/>
              <a:gd name="connsiteY1" fmla="*/ 0 h 1815919"/>
              <a:gd name="connsiteX2" fmla="*/ 1815775 w 1815775"/>
              <a:gd name="connsiteY2" fmla="*/ 2319 h 1815919"/>
              <a:gd name="connsiteX3" fmla="*/ 1815775 w 1815775"/>
              <a:gd name="connsiteY3" fmla="*/ 1815919 h 1815919"/>
              <a:gd name="connsiteX4" fmla="*/ 2175 w 1815775"/>
              <a:gd name="connsiteY4" fmla="*/ 1815919 h 1815919"/>
              <a:gd name="connsiteX5" fmla="*/ 0 w 1815775"/>
              <a:gd name="connsiteY5" fmla="*/ 508000 h 1815919"/>
              <a:gd name="connsiteX6" fmla="*/ 2175 w 1815775"/>
              <a:gd name="connsiteY6" fmla="*/ 2319 h 1815919"/>
              <a:gd name="connsiteX0" fmla="*/ 505095 w 1815775"/>
              <a:gd name="connsiteY0" fmla="*/ 507779 h 1815919"/>
              <a:gd name="connsiteX1" fmla="*/ 505461 w 1815775"/>
              <a:gd name="connsiteY1" fmla="*/ 0 h 1815919"/>
              <a:gd name="connsiteX2" fmla="*/ 1815775 w 1815775"/>
              <a:gd name="connsiteY2" fmla="*/ 2319 h 1815919"/>
              <a:gd name="connsiteX3" fmla="*/ 1815775 w 1815775"/>
              <a:gd name="connsiteY3" fmla="*/ 1815919 h 1815919"/>
              <a:gd name="connsiteX4" fmla="*/ 2175 w 1815775"/>
              <a:gd name="connsiteY4" fmla="*/ 1815919 h 1815919"/>
              <a:gd name="connsiteX5" fmla="*/ 0 w 1815775"/>
              <a:gd name="connsiteY5" fmla="*/ 508000 h 1815919"/>
              <a:gd name="connsiteX6" fmla="*/ 505095 w 1815775"/>
              <a:gd name="connsiteY6" fmla="*/ 507779 h 181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5775" h="1815919">
                <a:moveTo>
                  <a:pt x="505095" y="507779"/>
                </a:moveTo>
                <a:lnTo>
                  <a:pt x="505461" y="0"/>
                </a:lnTo>
                <a:lnTo>
                  <a:pt x="1815775" y="2319"/>
                </a:lnTo>
                <a:lnTo>
                  <a:pt x="1815775" y="1815919"/>
                </a:lnTo>
                <a:lnTo>
                  <a:pt x="2175" y="1815919"/>
                </a:lnTo>
                <a:cubicBezTo>
                  <a:pt x="1450" y="1369786"/>
                  <a:pt x="725" y="954133"/>
                  <a:pt x="0" y="508000"/>
                </a:cubicBezTo>
                <a:lnTo>
                  <a:pt x="505095" y="507779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C7AA01-CDB4-8425-C177-57BBE5C1A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1517" y="4266384"/>
            <a:ext cx="502920" cy="521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602F5DA6-D555-61CE-791D-D5FEC29AC8A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87704" y="4274440"/>
            <a:ext cx="555625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2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17" name="Picture Placeholder 26">
            <a:extLst>
              <a:ext uri="{FF2B5EF4-FFF2-40B4-BE49-F238E27FC236}">
                <a16:creationId xmlns:a16="http://schemas.microsoft.com/office/drawing/2014/main" id="{46EF57CD-F1F0-45CD-A774-1000903DF4B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14479" y="4246167"/>
            <a:ext cx="1263954" cy="1264998"/>
          </a:xfrm>
          <a:custGeom>
            <a:avLst/>
            <a:gdLst>
              <a:gd name="connsiteX0" fmla="*/ 0 w 1263606"/>
              <a:gd name="connsiteY0" fmla="*/ 0 h 1263606"/>
              <a:gd name="connsiteX1" fmla="*/ 1263606 w 1263606"/>
              <a:gd name="connsiteY1" fmla="*/ 0 h 1263606"/>
              <a:gd name="connsiteX2" fmla="*/ 1263606 w 1263606"/>
              <a:gd name="connsiteY2" fmla="*/ 1263606 h 1263606"/>
              <a:gd name="connsiteX3" fmla="*/ 0 w 1263606"/>
              <a:gd name="connsiteY3" fmla="*/ 1263606 h 1263606"/>
              <a:gd name="connsiteX4" fmla="*/ 0 w 1263606"/>
              <a:gd name="connsiteY4" fmla="*/ 0 h 1263606"/>
              <a:gd name="connsiteX0" fmla="*/ 0 w 1263954"/>
              <a:gd name="connsiteY0" fmla="*/ 0 h 1263606"/>
              <a:gd name="connsiteX1" fmla="*/ 1263606 w 1263954"/>
              <a:gd name="connsiteY1" fmla="*/ 0 h 1263606"/>
              <a:gd name="connsiteX2" fmla="*/ 1263811 w 1263954"/>
              <a:gd name="connsiteY2" fmla="*/ 760173 h 1263606"/>
              <a:gd name="connsiteX3" fmla="*/ 1263606 w 1263954"/>
              <a:gd name="connsiteY3" fmla="*/ 1263606 h 1263606"/>
              <a:gd name="connsiteX4" fmla="*/ 0 w 1263954"/>
              <a:gd name="connsiteY4" fmla="*/ 1263606 h 1263606"/>
              <a:gd name="connsiteX5" fmla="*/ 0 w 1263954"/>
              <a:gd name="connsiteY5" fmla="*/ 0 h 1263606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1263606 w 1263954"/>
              <a:gd name="connsiteY3" fmla="*/ 1263606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211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211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211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592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3954" h="1264998">
                <a:moveTo>
                  <a:pt x="0" y="0"/>
                </a:moveTo>
                <a:lnTo>
                  <a:pt x="1263606" y="0"/>
                </a:lnTo>
                <a:cubicBezTo>
                  <a:pt x="1263039" y="245136"/>
                  <a:pt x="1264378" y="515037"/>
                  <a:pt x="1263811" y="760173"/>
                </a:cubicBezTo>
                <a:lnTo>
                  <a:pt x="775926" y="758781"/>
                </a:lnTo>
                <a:cubicBezTo>
                  <a:pt x="776629" y="927520"/>
                  <a:pt x="773523" y="1096259"/>
                  <a:pt x="774226" y="1264998"/>
                </a:cubicBezTo>
                <a:lnTo>
                  <a:pt x="0" y="126360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28575"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EDD0347-BE7D-FB55-57CC-B4B0FCCE7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8130" y="5006964"/>
            <a:ext cx="502920" cy="502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C83CB30F-09C6-8647-59F0-D6B0D6B293A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660616" y="5063972"/>
            <a:ext cx="555625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2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18" name="Picture Placeholder 26">
            <a:extLst>
              <a:ext uri="{FF2B5EF4-FFF2-40B4-BE49-F238E27FC236}">
                <a16:creationId xmlns:a16="http://schemas.microsoft.com/office/drawing/2014/main" id="{96B6629B-A998-4E97-AF59-8206079643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46361" y="2943224"/>
            <a:ext cx="1264489" cy="1265065"/>
          </a:xfrm>
          <a:custGeom>
            <a:avLst/>
            <a:gdLst>
              <a:gd name="connsiteX0" fmla="*/ 0 w 1263606"/>
              <a:gd name="connsiteY0" fmla="*/ 0 h 1263606"/>
              <a:gd name="connsiteX1" fmla="*/ 1263606 w 1263606"/>
              <a:gd name="connsiteY1" fmla="*/ 0 h 1263606"/>
              <a:gd name="connsiteX2" fmla="*/ 1263606 w 1263606"/>
              <a:gd name="connsiteY2" fmla="*/ 1263606 h 1263606"/>
              <a:gd name="connsiteX3" fmla="*/ 0 w 1263606"/>
              <a:gd name="connsiteY3" fmla="*/ 1263606 h 1263606"/>
              <a:gd name="connsiteX4" fmla="*/ 0 w 1263606"/>
              <a:gd name="connsiteY4" fmla="*/ 0 h 1263606"/>
              <a:gd name="connsiteX0" fmla="*/ 0 w 1263606"/>
              <a:gd name="connsiteY0" fmla="*/ 1459 h 1265065"/>
              <a:gd name="connsiteX1" fmla="*/ 748234 w 1263606"/>
              <a:gd name="connsiteY1" fmla="*/ 0 h 1265065"/>
              <a:gd name="connsiteX2" fmla="*/ 1263606 w 1263606"/>
              <a:gd name="connsiteY2" fmla="*/ 1459 h 1265065"/>
              <a:gd name="connsiteX3" fmla="*/ 1263606 w 1263606"/>
              <a:gd name="connsiteY3" fmla="*/ 1265065 h 1265065"/>
              <a:gd name="connsiteX4" fmla="*/ 0 w 1263606"/>
              <a:gd name="connsiteY4" fmla="*/ 1265065 h 1265065"/>
              <a:gd name="connsiteX5" fmla="*/ 0 w 1263606"/>
              <a:gd name="connsiteY5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78867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50927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4489" h="1265065">
                <a:moveTo>
                  <a:pt x="0" y="1459"/>
                </a:moveTo>
                <a:lnTo>
                  <a:pt x="748234" y="0"/>
                </a:lnTo>
                <a:cubicBezTo>
                  <a:pt x="748575" y="168126"/>
                  <a:pt x="748745" y="252189"/>
                  <a:pt x="749256" y="504379"/>
                </a:cubicBezTo>
                <a:lnTo>
                  <a:pt x="1264489" y="501651"/>
                </a:lnTo>
                <a:cubicBezTo>
                  <a:pt x="1264195" y="660449"/>
                  <a:pt x="1263900" y="1106267"/>
                  <a:pt x="1263606" y="1265065"/>
                </a:cubicBezTo>
                <a:lnTo>
                  <a:pt x="0" y="1265065"/>
                </a:lnTo>
                <a:lnTo>
                  <a:pt x="0" y="1459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AB9EFFA-45D4-CCE8-DF6C-EFCFD9C90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98431" y="2941320"/>
            <a:ext cx="512444" cy="502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17D28D88-116D-2660-3788-028B12AE0F2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077476" y="2958559"/>
            <a:ext cx="555625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2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40" name="Text Placeholder 29">
            <a:extLst>
              <a:ext uri="{FF2B5EF4-FFF2-40B4-BE49-F238E27FC236}">
                <a16:creationId xmlns:a16="http://schemas.microsoft.com/office/drawing/2014/main" id="{D181B8B5-0848-A17B-8BD4-9041A2D3C4B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37402" y="5098637"/>
            <a:ext cx="1815775" cy="19983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29">
            <a:extLst>
              <a:ext uri="{FF2B5EF4-FFF2-40B4-BE49-F238E27FC236}">
                <a16:creationId xmlns:a16="http://schemas.microsoft.com/office/drawing/2014/main" id="{BFEAF6A5-71C1-3E2F-0727-EC0A52757CD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337402" y="5389431"/>
            <a:ext cx="1815775" cy="891602"/>
          </a:xfrm>
        </p:spPr>
        <p:txBody>
          <a:bodyPr lIns="0" tIns="0" r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Text Placeholder 29">
            <a:extLst>
              <a:ext uri="{FF2B5EF4-FFF2-40B4-BE49-F238E27FC236}">
                <a16:creationId xmlns:a16="http://schemas.microsoft.com/office/drawing/2014/main" id="{0DC15229-656A-E08C-C8A9-31E379B2A69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756681" y="2931160"/>
            <a:ext cx="1264489" cy="19983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3" name="Text Placeholder 29">
            <a:extLst>
              <a:ext uri="{FF2B5EF4-FFF2-40B4-BE49-F238E27FC236}">
                <a16:creationId xmlns:a16="http://schemas.microsoft.com/office/drawing/2014/main" id="{E4BCDCAD-B923-143F-8287-866CF62CAB2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0756681" y="3221954"/>
            <a:ext cx="1264489" cy="891602"/>
          </a:xfrm>
        </p:spPr>
        <p:txBody>
          <a:bodyPr lIns="0" tIns="0" r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9250967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84" userDrawn="1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6974F-00CB-42EC-BC7B-353EF17870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0124" y="19050"/>
            <a:ext cx="11731752" cy="96012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7" name="Text Placeholder 29">
            <a:extLst>
              <a:ext uri="{FF2B5EF4-FFF2-40B4-BE49-F238E27FC236}">
                <a16:creationId xmlns:a16="http://schemas.microsoft.com/office/drawing/2014/main" id="{F2CA399E-F3FC-9D5D-54EC-6097F560304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34514" y="1702626"/>
            <a:ext cx="1631266" cy="199833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Text Placeholder 29">
            <a:extLst>
              <a:ext uri="{FF2B5EF4-FFF2-40B4-BE49-F238E27FC236}">
                <a16:creationId xmlns:a16="http://schemas.microsoft.com/office/drawing/2014/main" id="{053EDF29-E5E0-5D85-FA67-E90934C17D1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34514" y="1917220"/>
            <a:ext cx="1631266" cy="816261"/>
          </a:xfrm>
        </p:spPr>
        <p:txBody>
          <a:bodyPr lIns="0" tIns="0" r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29">
            <a:extLst>
              <a:ext uri="{FF2B5EF4-FFF2-40B4-BE49-F238E27FC236}">
                <a16:creationId xmlns:a16="http://schemas.microsoft.com/office/drawing/2014/main" id="{5DE8CFDB-C343-BBF5-6954-B3C0C1234C6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0723" y="2879788"/>
            <a:ext cx="1899225" cy="199833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ext Placeholder 29">
            <a:extLst>
              <a:ext uri="{FF2B5EF4-FFF2-40B4-BE49-F238E27FC236}">
                <a16:creationId xmlns:a16="http://schemas.microsoft.com/office/drawing/2014/main" id="{A6C58B81-BC0F-2219-1487-F521340FABD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0723" y="3079142"/>
            <a:ext cx="1899225" cy="816261"/>
          </a:xfrm>
        </p:spPr>
        <p:txBody>
          <a:bodyPr lIns="0" tIns="0" r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059CE16-1197-7AC0-0667-F86921AC51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2061551" y="2902648"/>
            <a:ext cx="1097280" cy="1097280"/>
          </a:xfrm>
          <a:custGeom>
            <a:avLst/>
            <a:gdLst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663088 h 1871210"/>
              <a:gd name="connsiteX5" fmla="*/ 680210 w 1871210"/>
              <a:gd name="connsiteY5" fmla="*/ 663088 h 1871210"/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680210 w 1871210"/>
              <a:gd name="connsiteY5" fmla="*/ 663088 h 1871210"/>
              <a:gd name="connsiteX6" fmla="*/ 680210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680210 w 1871210"/>
              <a:gd name="connsiteY5" fmla="*/ 663088 h 1871210"/>
              <a:gd name="connsiteX6" fmla="*/ 357124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370585 w 1871210"/>
              <a:gd name="connsiteY5" fmla="*/ 366926 h 1871210"/>
              <a:gd name="connsiteX6" fmla="*/ 357124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363106 w 1871210"/>
              <a:gd name="connsiteY5" fmla="*/ 361317 h 1871210"/>
              <a:gd name="connsiteX6" fmla="*/ 357124 w 1871210"/>
              <a:gd name="connsiteY6" fmla="*/ 0 h 1871210"/>
              <a:gd name="connsiteX0" fmla="*/ 360863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366845 w 1874949"/>
              <a:gd name="connsiteY5" fmla="*/ 361317 h 1871210"/>
              <a:gd name="connsiteX6" fmla="*/ 360863 w 1874949"/>
              <a:gd name="connsiteY6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366845 w 1874949"/>
              <a:gd name="connsiteY5" fmla="*/ 361317 h 1871210"/>
              <a:gd name="connsiteX6" fmla="*/ 366472 w 1874949"/>
              <a:gd name="connsiteY6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729154 w 1874949"/>
              <a:gd name="connsiteY5" fmla="*/ 745502 h 1871210"/>
              <a:gd name="connsiteX6" fmla="*/ 366472 w 1874949"/>
              <a:gd name="connsiteY6" fmla="*/ 0 h 1871210"/>
              <a:gd name="connsiteX0" fmla="*/ 363089 w 1871566"/>
              <a:gd name="connsiteY0" fmla="*/ 0 h 1871210"/>
              <a:gd name="connsiteX1" fmla="*/ 1871566 w 1871566"/>
              <a:gd name="connsiteY1" fmla="*/ 0 h 1871210"/>
              <a:gd name="connsiteX2" fmla="*/ 1871566 w 1871566"/>
              <a:gd name="connsiteY2" fmla="*/ 1871210 h 1871210"/>
              <a:gd name="connsiteX3" fmla="*/ 356 w 1871566"/>
              <a:gd name="connsiteY3" fmla="*/ 1871210 h 1871210"/>
              <a:gd name="connsiteX4" fmla="*/ 391 w 1871566"/>
              <a:gd name="connsiteY4" fmla="*/ 744381 h 1871210"/>
              <a:gd name="connsiteX5" fmla="*/ 725771 w 1871566"/>
              <a:gd name="connsiteY5" fmla="*/ 745502 h 1871210"/>
              <a:gd name="connsiteX6" fmla="*/ 363089 w 1871566"/>
              <a:gd name="connsiteY6" fmla="*/ 0 h 1871210"/>
              <a:gd name="connsiteX0" fmla="*/ 717850 w 1871566"/>
              <a:gd name="connsiteY0" fmla="*/ 0 h 1874977"/>
              <a:gd name="connsiteX1" fmla="*/ 1871566 w 1871566"/>
              <a:gd name="connsiteY1" fmla="*/ 3767 h 1874977"/>
              <a:gd name="connsiteX2" fmla="*/ 1871566 w 1871566"/>
              <a:gd name="connsiteY2" fmla="*/ 1874977 h 1874977"/>
              <a:gd name="connsiteX3" fmla="*/ 356 w 1871566"/>
              <a:gd name="connsiteY3" fmla="*/ 1874977 h 1874977"/>
              <a:gd name="connsiteX4" fmla="*/ 391 w 1871566"/>
              <a:gd name="connsiteY4" fmla="*/ 748148 h 1874977"/>
              <a:gd name="connsiteX5" fmla="*/ 725771 w 1871566"/>
              <a:gd name="connsiteY5" fmla="*/ 749269 h 1874977"/>
              <a:gd name="connsiteX6" fmla="*/ 717850 w 1871566"/>
              <a:gd name="connsiteY6" fmla="*/ 0 h 1874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71566" h="1874977">
                <a:moveTo>
                  <a:pt x="717850" y="0"/>
                </a:moveTo>
                <a:lnTo>
                  <a:pt x="1871566" y="3767"/>
                </a:lnTo>
                <a:lnTo>
                  <a:pt x="1871566" y="1874977"/>
                </a:lnTo>
                <a:lnTo>
                  <a:pt x="356" y="1874977"/>
                </a:lnTo>
                <a:cubicBezTo>
                  <a:pt x="-890" y="1371305"/>
                  <a:pt x="1637" y="1251820"/>
                  <a:pt x="391" y="748148"/>
                </a:cubicBezTo>
                <a:lnTo>
                  <a:pt x="725771" y="749269"/>
                </a:lnTo>
                <a:cubicBezTo>
                  <a:pt x="725647" y="628830"/>
                  <a:pt x="717974" y="120439"/>
                  <a:pt x="71785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0">
            <a:noFill/>
          </a:ln>
        </p:spPr>
        <p:txBody>
          <a:bodyPr wrap="square" anchor="b">
            <a:no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4E868C-DEA1-4454-46D8-AB7184D72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61933" y="2905505"/>
            <a:ext cx="438912" cy="4389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BB73693A-CEC0-B604-5E5B-0D615F41062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61551" y="2917888"/>
            <a:ext cx="472250" cy="595696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0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19BA8EA-A8D5-6187-8BC5-C72EBB934A1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28154" y="1725658"/>
            <a:ext cx="2284741" cy="2275966"/>
          </a:xfrm>
          <a:custGeom>
            <a:avLst/>
            <a:gdLst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663088 h 1871210"/>
              <a:gd name="connsiteX5" fmla="*/ 680210 w 1871210"/>
              <a:gd name="connsiteY5" fmla="*/ 663088 h 1871210"/>
              <a:gd name="connsiteX0" fmla="*/ 680210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680210 w 1871210"/>
              <a:gd name="connsiteY5" fmla="*/ 663088 h 1871210"/>
              <a:gd name="connsiteX6" fmla="*/ 680210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680210 w 1871210"/>
              <a:gd name="connsiteY5" fmla="*/ 663088 h 1871210"/>
              <a:gd name="connsiteX6" fmla="*/ 357124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370585 w 1871210"/>
              <a:gd name="connsiteY5" fmla="*/ 366926 h 1871210"/>
              <a:gd name="connsiteX6" fmla="*/ 357124 w 1871210"/>
              <a:gd name="connsiteY6" fmla="*/ 0 h 1871210"/>
              <a:gd name="connsiteX0" fmla="*/ 357124 w 1871210"/>
              <a:gd name="connsiteY0" fmla="*/ 0 h 1871210"/>
              <a:gd name="connsiteX1" fmla="*/ 1871210 w 1871210"/>
              <a:gd name="connsiteY1" fmla="*/ 0 h 1871210"/>
              <a:gd name="connsiteX2" fmla="*/ 1871210 w 1871210"/>
              <a:gd name="connsiteY2" fmla="*/ 1871210 h 1871210"/>
              <a:gd name="connsiteX3" fmla="*/ 0 w 1871210"/>
              <a:gd name="connsiteY3" fmla="*/ 1871210 h 1871210"/>
              <a:gd name="connsiteX4" fmla="*/ 0 w 1871210"/>
              <a:gd name="connsiteY4" fmla="*/ 348976 h 1871210"/>
              <a:gd name="connsiteX5" fmla="*/ 363106 w 1871210"/>
              <a:gd name="connsiteY5" fmla="*/ 361317 h 1871210"/>
              <a:gd name="connsiteX6" fmla="*/ 357124 w 1871210"/>
              <a:gd name="connsiteY6" fmla="*/ 0 h 1871210"/>
              <a:gd name="connsiteX0" fmla="*/ 360863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366845 w 1874949"/>
              <a:gd name="connsiteY5" fmla="*/ 361317 h 1871210"/>
              <a:gd name="connsiteX6" fmla="*/ 360863 w 1874949"/>
              <a:gd name="connsiteY6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3739 w 1874949"/>
              <a:gd name="connsiteY3" fmla="*/ 1871210 h 1871210"/>
              <a:gd name="connsiteX4" fmla="*/ 0 w 1874949"/>
              <a:gd name="connsiteY4" fmla="*/ 360195 h 1871210"/>
              <a:gd name="connsiteX5" fmla="*/ 366845 w 1874949"/>
              <a:gd name="connsiteY5" fmla="*/ 361317 h 1871210"/>
              <a:gd name="connsiteX6" fmla="*/ 366472 w 1874949"/>
              <a:gd name="connsiteY6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4949 w 1874949"/>
              <a:gd name="connsiteY2" fmla="*/ 1871210 h 1871210"/>
              <a:gd name="connsiteX3" fmla="*/ 1413641 w 1874949"/>
              <a:gd name="connsiteY3" fmla="*/ 1868980 h 1871210"/>
              <a:gd name="connsiteX4" fmla="*/ 3739 w 1874949"/>
              <a:gd name="connsiteY4" fmla="*/ 1871210 h 1871210"/>
              <a:gd name="connsiteX5" fmla="*/ 0 w 1874949"/>
              <a:gd name="connsiteY5" fmla="*/ 360195 h 1871210"/>
              <a:gd name="connsiteX6" fmla="*/ 366845 w 1874949"/>
              <a:gd name="connsiteY6" fmla="*/ 361317 h 1871210"/>
              <a:gd name="connsiteX7" fmla="*/ 366472 w 1874949"/>
              <a:gd name="connsiteY7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874949 w 1874949"/>
              <a:gd name="connsiteY3" fmla="*/ 1871210 h 1871210"/>
              <a:gd name="connsiteX4" fmla="*/ 1413641 w 1874949"/>
              <a:gd name="connsiteY4" fmla="*/ 186898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874949 w 1874949"/>
              <a:gd name="connsiteY3" fmla="*/ 1871210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416869 w 1874949"/>
              <a:gd name="connsiteY3" fmla="*/ 936353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416869 w 1874949"/>
              <a:gd name="connsiteY3" fmla="*/ 936353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416869 w 1874949"/>
              <a:gd name="connsiteY3" fmla="*/ 936353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416869 w 1874949"/>
              <a:gd name="connsiteY3" fmla="*/ 936353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4949"/>
              <a:gd name="connsiteY0" fmla="*/ 0 h 1871210"/>
              <a:gd name="connsiteX1" fmla="*/ 1874949 w 1874949"/>
              <a:gd name="connsiteY1" fmla="*/ 0 h 1871210"/>
              <a:gd name="connsiteX2" fmla="*/ 1873591 w 1874949"/>
              <a:gd name="connsiteY2" fmla="*/ 939732 h 1871210"/>
              <a:gd name="connsiteX3" fmla="*/ 1416869 w 1874949"/>
              <a:gd name="connsiteY3" fmla="*/ 936353 h 1871210"/>
              <a:gd name="connsiteX4" fmla="*/ 1413641 w 1874949"/>
              <a:gd name="connsiteY4" fmla="*/ 1870850 h 1871210"/>
              <a:gd name="connsiteX5" fmla="*/ 3739 w 1874949"/>
              <a:gd name="connsiteY5" fmla="*/ 1871210 h 1871210"/>
              <a:gd name="connsiteX6" fmla="*/ 0 w 1874949"/>
              <a:gd name="connsiteY6" fmla="*/ 360195 h 1871210"/>
              <a:gd name="connsiteX7" fmla="*/ 366845 w 1874949"/>
              <a:gd name="connsiteY7" fmla="*/ 361317 h 1871210"/>
              <a:gd name="connsiteX8" fmla="*/ 366472 w 1874949"/>
              <a:gd name="connsiteY8" fmla="*/ 0 h 1871210"/>
              <a:gd name="connsiteX0" fmla="*/ 366472 w 1875190"/>
              <a:gd name="connsiteY0" fmla="*/ 0 h 1871210"/>
              <a:gd name="connsiteX1" fmla="*/ 1874949 w 1875190"/>
              <a:gd name="connsiteY1" fmla="*/ 0 h 1871210"/>
              <a:gd name="connsiteX2" fmla="*/ 1873591 w 1875190"/>
              <a:gd name="connsiteY2" fmla="*/ 939732 h 1871210"/>
              <a:gd name="connsiteX3" fmla="*/ 1875190 w 1875190"/>
              <a:gd name="connsiteY3" fmla="*/ 1847526 h 1871210"/>
              <a:gd name="connsiteX4" fmla="*/ 1413641 w 1875190"/>
              <a:gd name="connsiteY4" fmla="*/ 1870850 h 1871210"/>
              <a:gd name="connsiteX5" fmla="*/ 3739 w 1875190"/>
              <a:gd name="connsiteY5" fmla="*/ 1871210 h 1871210"/>
              <a:gd name="connsiteX6" fmla="*/ 0 w 1875190"/>
              <a:gd name="connsiteY6" fmla="*/ 360195 h 1871210"/>
              <a:gd name="connsiteX7" fmla="*/ 366845 w 1875190"/>
              <a:gd name="connsiteY7" fmla="*/ 361317 h 1871210"/>
              <a:gd name="connsiteX8" fmla="*/ 366472 w 1875190"/>
              <a:gd name="connsiteY8" fmla="*/ 0 h 1871210"/>
              <a:gd name="connsiteX0" fmla="*/ 366472 w 1874949"/>
              <a:gd name="connsiteY0" fmla="*/ 0 h 1872605"/>
              <a:gd name="connsiteX1" fmla="*/ 1874949 w 1874949"/>
              <a:gd name="connsiteY1" fmla="*/ 0 h 1872605"/>
              <a:gd name="connsiteX2" fmla="*/ 1873591 w 1874949"/>
              <a:gd name="connsiteY2" fmla="*/ 939732 h 1872605"/>
              <a:gd name="connsiteX3" fmla="*/ 1866857 w 1874949"/>
              <a:gd name="connsiteY3" fmla="*/ 1872605 h 1872605"/>
              <a:gd name="connsiteX4" fmla="*/ 1413641 w 1874949"/>
              <a:gd name="connsiteY4" fmla="*/ 1870850 h 1872605"/>
              <a:gd name="connsiteX5" fmla="*/ 3739 w 1874949"/>
              <a:gd name="connsiteY5" fmla="*/ 1871210 h 1872605"/>
              <a:gd name="connsiteX6" fmla="*/ 0 w 1874949"/>
              <a:gd name="connsiteY6" fmla="*/ 360195 h 1872605"/>
              <a:gd name="connsiteX7" fmla="*/ 366845 w 1874949"/>
              <a:gd name="connsiteY7" fmla="*/ 361317 h 1872605"/>
              <a:gd name="connsiteX8" fmla="*/ 366472 w 1874949"/>
              <a:gd name="connsiteY8" fmla="*/ 0 h 1872605"/>
              <a:gd name="connsiteX0" fmla="*/ 366472 w 1874949"/>
              <a:gd name="connsiteY0" fmla="*/ 0 h 1872605"/>
              <a:gd name="connsiteX1" fmla="*/ 974084 w 1874949"/>
              <a:gd name="connsiteY1" fmla="*/ 224 h 1872605"/>
              <a:gd name="connsiteX2" fmla="*/ 1874949 w 1874949"/>
              <a:gd name="connsiteY2" fmla="*/ 0 h 1872605"/>
              <a:gd name="connsiteX3" fmla="*/ 1873591 w 1874949"/>
              <a:gd name="connsiteY3" fmla="*/ 939732 h 1872605"/>
              <a:gd name="connsiteX4" fmla="*/ 1866857 w 1874949"/>
              <a:gd name="connsiteY4" fmla="*/ 1872605 h 1872605"/>
              <a:gd name="connsiteX5" fmla="*/ 1413641 w 1874949"/>
              <a:gd name="connsiteY5" fmla="*/ 1870850 h 1872605"/>
              <a:gd name="connsiteX6" fmla="*/ 3739 w 1874949"/>
              <a:gd name="connsiteY6" fmla="*/ 1871210 h 1872605"/>
              <a:gd name="connsiteX7" fmla="*/ 0 w 1874949"/>
              <a:gd name="connsiteY7" fmla="*/ 360195 h 1872605"/>
              <a:gd name="connsiteX8" fmla="*/ 366845 w 1874949"/>
              <a:gd name="connsiteY8" fmla="*/ 361317 h 1872605"/>
              <a:gd name="connsiteX9" fmla="*/ 366472 w 1874949"/>
              <a:gd name="connsiteY9" fmla="*/ 0 h 1872605"/>
              <a:gd name="connsiteX0" fmla="*/ 366472 w 1941033"/>
              <a:gd name="connsiteY0" fmla="*/ 0 h 1872605"/>
              <a:gd name="connsiteX1" fmla="*/ 974084 w 1941033"/>
              <a:gd name="connsiteY1" fmla="*/ 224 h 1872605"/>
              <a:gd name="connsiteX2" fmla="*/ 1874949 w 1941033"/>
              <a:gd name="connsiteY2" fmla="*/ 0 h 1872605"/>
              <a:gd name="connsiteX3" fmla="*/ 1872497 w 1941033"/>
              <a:gd name="connsiteY3" fmla="*/ 340346 h 1872605"/>
              <a:gd name="connsiteX4" fmla="*/ 1873591 w 1941033"/>
              <a:gd name="connsiteY4" fmla="*/ 939732 h 1872605"/>
              <a:gd name="connsiteX5" fmla="*/ 1866857 w 1941033"/>
              <a:gd name="connsiteY5" fmla="*/ 1872605 h 1872605"/>
              <a:gd name="connsiteX6" fmla="*/ 1413641 w 1941033"/>
              <a:gd name="connsiteY6" fmla="*/ 1870850 h 1872605"/>
              <a:gd name="connsiteX7" fmla="*/ 3739 w 1941033"/>
              <a:gd name="connsiteY7" fmla="*/ 1871210 h 1872605"/>
              <a:gd name="connsiteX8" fmla="*/ 0 w 1941033"/>
              <a:gd name="connsiteY8" fmla="*/ 360195 h 1872605"/>
              <a:gd name="connsiteX9" fmla="*/ 366845 w 1941033"/>
              <a:gd name="connsiteY9" fmla="*/ 361317 h 1872605"/>
              <a:gd name="connsiteX10" fmla="*/ 366472 w 1941033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8098 w 1873916"/>
              <a:gd name="connsiteY2" fmla="*/ 296236 h 1872605"/>
              <a:gd name="connsiteX3" fmla="*/ 1872497 w 1873916"/>
              <a:gd name="connsiteY3" fmla="*/ 340346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8098 w 1873916"/>
              <a:gd name="connsiteY2" fmla="*/ 338556 h 1872605"/>
              <a:gd name="connsiteX3" fmla="*/ 1872497 w 1873916"/>
              <a:gd name="connsiteY3" fmla="*/ 340346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6536 w 1873916"/>
              <a:gd name="connsiteY2" fmla="*/ 407521 h 1872605"/>
              <a:gd name="connsiteX3" fmla="*/ 1872497 w 1873916"/>
              <a:gd name="connsiteY3" fmla="*/ 340346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3411 w 1873916"/>
              <a:gd name="connsiteY2" fmla="*/ 456110 h 1872605"/>
              <a:gd name="connsiteX3" fmla="*/ 1872497 w 1873916"/>
              <a:gd name="connsiteY3" fmla="*/ 340346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1848 w 1873916"/>
              <a:gd name="connsiteY2" fmla="*/ 503132 h 1872605"/>
              <a:gd name="connsiteX3" fmla="*/ 1872497 w 1873916"/>
              <a:gd name="connsiteY3" fmla="*/ 340346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68723 w 1873916"/>
              <a:gd name="connsiteY2" fmla="*/ 452976 h 1872605"/>
              <a:gd name="connsiteX3" fmla="*/ 1872497 w 1873916"/>
              <a:gd name="connsiteY3" fmla="*/ 340346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3411 w 1873916"/>
              <a:gd name="connsiteY2" fmla="*/ 452976 h 1872605"/>
              <a:gd name="connsiteX3" fmla="*/ 1872497 w 1873916"/>
              <a:gd name="connsiteY3" fmla="*/ 340346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6536 w 1873916"/>
              <a:gd name="connsiteY2" fmla="*/ 451409 h 1872605"/>
              <a:gd name="connsiteX3" fmla="*/ 1872497 w 1873916"/>
              <a:gd name="connsiteY3" fmla="*/ 340346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6536 w 1873916"/>
              <a:gd name="connsiteY2" fmla="*/ 451409 h 1872605"/>
              <a:gd name="connsiteX3" fmla="*/ 1872497 w 1873916"/>
              <a:gd name="connsiteY3" fmla="*/ 340346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4973 w 1873916"/>
              <a:gd name="connsiteY2" fmla="*/ 451409 h 1872605"/>
              <a:gd name="connsiteX3" fmla="*/ 1872497 w 1873916"/>
              <a:gd name="connsiteY3" fmla="*/ 340346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4973 w 1873916"/>
              <a:gd name="connsiteY2" fmla="*/ 451409 h 1872605"/>
              <a:gd name="connsiteX3" fmla="*/ 1872497 w 1873916"/>
              <a:gd name="connsiteY3" fmla="*/ 445361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4973 w 1873916"/>
              <a:gd name="connsiteY2" fmla="*/ 451409 h 1872605"/>
              <a:gd name="connsiteX3" fmla="*/ 1872497 w 1873916"/>
              <a:gd name="connsiteY3" fmla="*/ 445361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  <a:gd name="connsiteX0" fmla="*/ 366472 w 1873916"/>
              <a:gd name="connsiteY0" fmla="*/ 0 h 1872605"/>
              <a:gd name="connsiteX1" fmla="*/ 974084 w 1873916"/>
              <a:gd name="connsiteY1" fmla="*/ 224 h 1872605"/>
              <a:gd name="connsiteX2" fmla="*/ 974973 w 1873916"/>
              <a:gd name="connsiteY2" fmla="*/ 451409 h 1872605"/>
              <a:gd name="connsiteX3" fmla="*/ 1872497 w 1873916"/>
              <a:gd name="connsiteY3" fmla="*/ 445361 h 1872605"/>
              <a:gd name="connsiteX4" fmla="*/ 1873591 w 1873916"/>
              <a:gd name="connsiteY4" fmla="*/ 939732 h 1872605"/>
              <a:gd name="connsiteX5" fmla="*/ 1866857 w 1873916"/>
              <a:gd name="connsiteY5" fmla="*/ 1872605 h 1872605"/>
              <a:gd name="connsiteX6" fmla="*/ 1413641 w 1873916"/>
              <a:gd name="connsiteY6" fmla="*/ 1870850 h 1872605"/>
              <a:gd name="connsiteX7" fmla="*/ 3739 w 1873916"/>
              <a:gd name="connsiteY7" fmla="*/ 1871210 h 1872605"/>
              <a:gd name="connsiteX8" fmla="*/ 0 w 1873916"/>
              <a:gd name="connsiteY8" fmla="*/ 360195 h 1872605"/>
              <a:gd name="connsiteX9" fmla="*/ 366845 w 1873916"/>
              <a:gd name="connsiteY9" fmla="*/ 361317 h 1872605"/>
              <a:gd name="connsiteX10" fmla="*/ 366472 w 1873916"/>
              <a:gd name="connsiteY10" fmla="*/ 0 h 1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73916" h="1872605">
                <a:moveTo>
                  <a:pt x="366472" y="0"/>
                </a:moveTo>
                <a:lnTo>
                  <a:pt x="974084" y="224"/>
                </a:lnTo>
                <a:cubicBezTo>
                  <a:pt x="974901" y="135990"/>
                  <a:pt x="974156" y="315643"/>
                  <a:pt x="974973" y="451409"/>
                </a:cubicBezTo>
                <a:lnTo>
                  <a:pt x="1872497" y="445361"/>
                </a:lnTo>
                <a:cubicBezTo>
                  <a:pt x="1872271" y="601983"/>
                  <a:pt x="1874791" y="663457"/>
                  <a:pt x="1873591" y="939732"/>
                </a:cubicBezTo>
                <a:cubicBezTo>
                  <a:pt x="1871346" y="1250690"/>
                  <a:pt x="1869102" y="1561647"/>
                  <a:pt x="1866857" y="1872605"/>
                </a:cubicBezTo>
                <a:lnTo>
                  <a:pt x="1413641" y="1870850"/>
                </a:lnTo>
                <a:lnTo>
                  <a:pt x="3739" y="1871210"/>
                </a:lnTo>
                <a:cubicBezTo>
                  <a:pt x="2493" y="1367538"/>
                  <a:pt x="1246" y="863867"/>
                  <a:pt x="0" y="360195"/>
                </a:cubicBezTo>
                <a:lnTo>
                  <a:pt x="366845" y="361317"/>
                </a:lnTo>
                <a:cubicBezTo>
                  <a:pt x="366721" y="240878"/>
                  <a:pt x="366596" y="120439"/>
                  <a:pt x="366472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anchor="b">
            <a:no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76BD3B9-890A-C54F-D361-2D5070EF9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25800" y="1724924"/>
            <a:ext cx="457200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A633D8C6-B043-FBE6-CCC9-BCB26D904FA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210561" y="1743814"/>
            <a:ext cx="526287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0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41" name="Text Placeholder 29">
            <a:extLst>
              <a:ext uri="{FF2B5EF4-FFF2-40B4-BE49-F238E27FC236}">
                <a16:creationId xmlns:a16="http://schemas.microsoft.com/office/drawing/2014/main" id="{F0E5CC64-603E-9F86-87A0-03694E32737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350950" y="4698067"/>
            <a:ext cx="1899225" cy="199833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Text Placeholder 29">
            <a:extLst>
              <a:ext uri="{FF2B5EF4-FFF2-40B4-BE49-F238E27FC236}">
                <a16:creationId xmlns:a16="http://schemas.microsoft.com/office/drawing/2014/main" id="{3CB28A5F-A9F3-CCB6-D9D2-1B7B7FC67C3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350950" y="4909613"/>
            <a:ext cx="1899225" cy="816261"/>
          </a:xfrm>
        </p:spPr>
        <p:txBody>
          <a:bodyPr lIns="0" tIns="0" r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icture Placeholder 26">
            <a:extLst>
              <a:ext uri="{FF2B5EF4-FFF2-40B4-BE49-F238E27FC236}">
                <a16:creationId xmlns:a16="http://schemas.microsoft.com/office/drawing/2014/main" id="{596563D5-3A19-5EBF-E6DB-A8507CCC2F6C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417930" y="1167921"/>
            <a:ext cx="1094966" cy="1115568"/>
          </a:xfrm>
          <a:custGeom>
            <a:avLst/>
            <a:gdLst>
              <a:gd name="connsiteX0" fmla="*/ 0 w 1263606"/>
              <a:gd name="connsiteY0" fmla="*/ 0 h 1263606"/>
              <a:gd name="connsiteX1" fmla="*/ 1263606 w 1263606"/>
              <a:gd name="connsiteY1" fmla="*/ 0 h 1263606"/>
              <a:gd name="connsiteX2" fmla="*/ 1263606 w 1263606"/>
              <a:gd name="connsiteY2" fmla="*/ 1263606 h 1263606"/>
              <a:gd name="connsiteX3" fmla="*/ 0 w 1263606"/>
              <a:gd name="connsiteY3" fmla="*/ 1263606 h 1263606"/>
              <a:gd name="connsiteX4" fmla="*/ 0 w 1263606"/>
              <a:gd name="connsiteY4" fmla="*/ 0 h 1263606"/>
              <a:gd name="connsiteX0" fmla="*/ 0 w 1263606"/>
              <a:gd name="connsiteY0" fmla="*/ 1459 h 1265065"/>
              <a:gd name="connsiteX1" fmla="*/ 748234 w 1263606"/>
              <a:gd name="connsiteY1" fmla="*/ 0 h 1265065"/>
              <a:gd name="connsiteX2" fmla="*/ 1263606 w 1263606"/>
              <a:gd name="connsiteY2" fmla="*/ 1459 h 1265065"/>
              <a:gd name="connsiteX3" fmla="*/ 1263606 w 1263606"/>
              <a:gd name="connsiteY3" fmla="*/ 1265065 h 1265065"/>
              <a:gd name="connsiteX4" fmla="*/ 0 w 1263606"/>
              <a:gd name="connsiteY4" fmla="*/ 1265065 h 1265065"/>
              <a:gd name="connsiteX5" fmla="*/ 0 w 1263606"/>
              <a:gd name="connsiteY5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78867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50927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88854 w 1264489"/>
              <a:gd name="connsiteY2" fmla="*/ 461173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88854 w 1264489"/>
              <a:gd name="connsiteY2" fmla="*/ 461173 h 1265065"/>
              <a:gd name="connsiteX3" fmla="*/ 1264489 w 1264489"/>
              <a:gd name="connsiteY3" fmla="*/ 460605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83432 w 1264489"/>
              <a:gd name="connsiteY1" fmla="*/ 0 h 1265065"/>
              <a:gd name="connsiteX2" fmla="*/ 788854 w 1264489"/>
              <a:gd name="connsiteY2" fmla="*/ 461173 h 1265065"/>
              <a:gd name="connsiteX3" fmla="*/ 1264489 w 1264489"/>
              <a:gd name="connsiteY3" fmla="*/ 460605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4489" h="1265065">
                <a:moveTo>
                  <a:pt x="0" y="1459"/>
                </a:moveTo>
                <a:lnTo>
                  <a:pt x="783432" y="0"/>
                </a:lnTo>
                <a:cubicBezTo>
                  <a:pt x="783773" y="168126"/>
                  <a:pt x="788343" y="208983"/>
                  <a:pt x="788854" y="461173"/>
                </a:cubicBezTo>
                <a:lnTo>
                  <a:pt x="1264489" y="460605"/>
                </a:lnTo>
                <a:cubicBezTo>
                  <a:pt x="1264195" y="619403"/>
                  <a:pt x="1263900" y="1106267"/>
                  <a:pt x="1263606" y="1265065"/>
                </a:cubicBezTo>
                <a:lnTo>
                  <a:pt x="0" y="1265065"/>
                </a:lnTo>
                <a:lnTo>
                  <a:pt x="0" y="1459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7A614F-2A6A-90DA-E3DA-4EB054649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7609" y="1167921"/>
            <a:ext cx="415286" cy="40742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95D39481-5CA3-B2BA-2BCB-AD11156A558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035150" y="1187572"/>
            <a:ext cx="490258" cy="694859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0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5FDB6DB-B480-10EA-FD0C-CE2FB4B462AB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403845" y="4030281"/>
            <a:ext cx="1097280" cy="1097979"/>
          </a:xfrm>
          <a:custGeom>
            <a:avLst/>
            <a:gdLst>
              <a:gd name="connsiteX0" fmla="*/ 0 w 1097280"/>
              <a:gd name="connsiteY0" fmla="*/ 0 h 1097280"/>
              <a:gd name="connsiteX1" fmla="*/ 1097280 w 1097280"/>
              <a:gd name="connsiteY1" fmla="*/ 0 h 1097280"/>
              <a:gd name="connsiteX2" fmla="*/ 1097280 w 1097280"/>
              <a:gd name="connsiteY2" fmla="*/ 1097280 h 1097280"/>
              <a:gd name="connsiteX3" fmla="*/ 0 w 1097280"/>
              <a:gd name="connsiteY3" fmla="*/ 1097280 h 1097280"/>
              <a:gd name="connsiteX4" fmla="*/ 0 w 1097280"/>
              <a:gd name="connsiteY4" fmla="*/ 0 h 1097280"/>
              <a:gd name="connsiteX0" fmla="*/ 0 w 1097280"/>
              <a:gd name="connsiteY0" fmla="*/ 0 h 1097280"/>
              <a:gd name="connsiteX1" fmla="*/ 1097280 w 1097280"/>
              <a:gd name="connsiteY1" fmla="*/ 0 h 1097280"/>
              <a:gd name="connsiteX2" fmla="*/ 1097280 w 1097280"/>
              <a:gd name="connsiteY2" fmla="*/ 1097280 h 1097280"/>
              <a:gd name="connsiteX3" fmla="*/ 0 w 1097280"/>
              <a:gd name="connsiteY3" fmla="*/ 1097280 h 1097280"/>
              <a:gd name="connsiteX4" fmla="*/ 317 w 1097280"/>
              <a:gd name="connsiteY4" fmla="*/ 667324 h 1097280"/>
              <a:gd name="connsiteX5" fmla="*/ 0 w 1097280"/>
              <a:gd name="connsiteY5" fmla="*/ 0 h 1097280"/>
              <a:gd name="connsiteX0" fmla="*/ 0 w 1097280"/>
              <a:gd name="connsiteY0" fmla="*/ 0 h 1097280"/>
              <a:gd name="connsiteX1" fmla="*/ 1097280 w 1097280"/>
              <a:gd name="connsiteY1" fmla="*/ 0 h 1097280"/>
              <a:gd name="connsiteX2" fmla="*/ 1097280 w 1097280"/>
              <a:gd name="connsiteY2" fmla="*/ 1097280 h 1097280"/>
              <a:gd name="connsiteX3" fmla="*/ 0 w 1097280"/>
              <a:gd name="connsiteY3" fmla="*/ 1097280 h 1097280"/>
              <a:gd name="connsiteX4" fmla="*/ 317 w 1097280"/>
              <a:gd name="connsiteY4" fmla="*/ 657799 h 1097280"/>
              <a:gd name="connsiteX5" fmla="*/ 0 w 1097280"/>
              <a:gd name="connsiteY5" fmla="*/ 0 h 1097280"/>
              <a:gd name="connsiteX0" fmla="*/ 0 w 1097280"/>
              <a:gd name="connsiteY0" fmla="*/ 0 h 1097979"/>
              <a:gd name="connsiteX1" fmla="*/ 1097280 w 1097280"/>
              <a:gd name="connsiteY1" fmla="*/ 0 h 1097979"/>
              <a:gd name="connsiteX2" fmla="*/ 1097280 w 1097280"/>
              <a:gd name="connsiteY2" fmla="*/ 1097280 h 1097979"/>
              <a:gd name="connsiteX3" fmla="*/ 442475 w 1097280"/>
              <a:gd name="connsiteY3" fmla="*/ 1097979 h 1097979"/>
              <a:gd name="connsiteX4" fmla="*/ 0 w 1097280"/>
              <a:gd name="connsiteY4" fmla="*/ 1097280 h 1097979"/>
              <a:gd name="connsiteX5" fmla="*/ 317 w 1097280"/>
              <a:gd name="connsiteY5" fmla="*/ 657799 h 1097979"/>
              <a:gd name="connsiteX6" fmla="*/ 0 w 1097280"/>
              <a:gd name="connsiteY6" fmla="*/ 0 h 1097979"/>
              <a:gd name="connsiteX0" fmla="*/ 0 w 1097280"/>
              <a:gd name="connsiteY0" fmla="*/ 0 h 1097979"/>
              <a:gd name="connsiteX1" fmla="*/ 1097280 w 1097280"/>
              <a:gd name="connsiteY1" fmla="*/ 0 h 1097979"/>
              <a:gd name="connsiteX2" fmla="*/ 1097280 w 1097280"/>
              <a:gd name="connsiteY2" fmla="*/ 1097280 h 1097979"/>
              <a:gd name="connsiteX3" fmla="*/ 442475 w 1097280"/>
              <a:gd name="connsiteY3" fmla="*/ 1097979 h 1097979"/>
              <a:gd name="connsiteX4" fmla="*/ 440055 w 1097280"/>
              <a:gd name="connsiteY4" fmla="*/ 668655 h 1097979"/>
              <a:gd name="connsiteX5" fmla="*/ 317 w 1097280"/>
              <a:gd name="connsiteY5" fmla="*/ 657799 h 1097979"/>
              <a:gd name="connsiteX6" fmla="*/ 0 w 1097280"/>
              <a:gd name="connsiteY6" fmla="*/ 0 h 1097979"/>
              <a:gd name="connsiteX0" fmla="*/ 0 w 1097280"/>
              <a:gd name="connsiteY0" fmla="*/ 0 h 1097979"/>
              <a:gd name="connsiteX1" fmla="*/ 1097280 w 1097280"/>
              <a:gd name="connsiteY1" fmla="*/ 0 h 1097979"/>
              <a:gd name="connsiteX2" fmla="*/ 1097280 w 1097280"/>
              <a:gd name="connsiteY2" fmla="*/ 1097280 h 1097979"/>
              <a:gd name="connsiteX3" fmla="*/ 442475 w 1097280"/>
              <a:gd name="connsiteY3" fmla="*/ 1097979 h 1097979"/>
              <a:gd name="connsiteX4" fmla="*/ 440055 w 1097280"/>
              <a:gd name="connsiteY4" fmla="*/ 668655 h 1097979"/>
              <a:gd name="connsiteX5" fmla="*/ 317 w 1097280"/>
              <a:gd name="connsiteY5" fmla="*/ 657799 h 1097979"/>
              <a:gd name="connsiteX6" fmla="*/ 0 w 1097280"/>
              <a:gd name="connsiteY6" fmla="*/ 0 h 1097979"/>
              <a:gd name="connsiteX0" fmla="*/ 0 w 1097280"/>
              <a:gd name="connsiteY0" fmla="*/ 0 h 1097979"/>
              <a:gd name="connsiteX1" fmla="*/ 1097280 w 1097280"/>
              <a:gd name="connsiteY1" fmla="*/ 0 h 1097979"/>
              <a:gd name="connsiteX2" fmla="*/ 1097280 w 1097280"/>
              <a:gd name="connsiteY2" fmla="*/ 1097280 h 1097979"/>
              <a:gd name="connsiteX3" fmla="*/ 442475 w 1097280"/>
              <a:gd name="connsiteY3" fmla="*/ 1097979 h 1097979"/>
              <a:gd name="connsiteX4" fmla="*/ 440055 w 1097280"/>
              <a:gd name="connsiteY4" fmla="*/ 668655 h 1097979"/>
              <a:gd name="connsiteX5" fmla="*/ 317 w 1097280"/>
              <a:gd name="connsiteY5" fmla="*/ 657799 h 1097979"/>
              <a:gd name="connsiteX6" fmla="*/ 0 w 1097280"/>
              <a:gd name="connsiteY6" fmla="*/ 0 h 1097979"/>
              <a:gd name="connsiteX0" fmla="*/ 0 w 1097280"/>
              <a:gd name="connsiteY0" fmla="*/ 0 h 1097979"/>
              <a:gd name="connsiteX1" fmla="*/ 1097280 w 1097280"/>
              <a:gd name="connsiteY1" fmla="*/ 0 h 1097979"/>
              <a:gd name="connsiteX2" fmla="*/ 1097280 w 1097280"/>
              <a:gd name="connsiteY2" fmla="*/ 1097280 h 1097979"/>
              <a:gd name="connsiteX3" fmla="*/ 442475 w 1097280"/>
              <a:gd name="connsiteY3" fmla="*/ 1097979 h 1097979"/>
              <a:gd name="connsiteX4" fmla="*/ 441960 w 1097280"/>
              <a:gd name="connsiteY4" fmla="*/ 659130 h 1097979"/>
              <a:gd name="connsiteX5" fmla="*/ 317 w 1097280"/>
              <a:gd name="connsiteY5" fmla="*/ 657799 h 1097979"/>
              <a:gd name="connsiteX6" fmla="*/ 0 w 1097280"/>
              <a:gd name="connsiteY6" fmla="*/ 0 h 1097979"/>
              <a:gd name="connsiteX0" fmla="*/ 0 w 1097280"/>
              <a:gd name="connsiteY0" fmla="*/ 0 h 1097979"/>
              <a:gd name="connsiteX1" fmla="*/ 1097280 w 1097280"/>
              <a:gd name="connsiteY1" fmla="*/ 0 h 1097979"/>
              <a:gd name="connsiteX2" fmla="*/ 1097280 w 1097280"/>
              <a:gd name="connsiteY2" fmla="*/ 1097280 h 1097979"/>
              <a:gd name="connsiteX3" fmla="*/ 442475 w 1097280"/>
              <a:gd name="connsiteY3" fmla="*/ 1097979 h 1097979"/>
              <a:gd name="connsiteX4" fmla="*/ 441960 w 1097280"/>
              <a:gd name="connsiteY4" fmla="*/ 659130 h 1097979"/>
              <a:gd name="connsiteX5" fmla="*/ 317 w 1097280"/>
              <a:gd name="connsiteY5" fmla="*/ 661609 h 1097979"/>
              <a:gd name="connsiteX6" fmla="*/ 0 w 1097280"/>
              <a:gd name="connsiteY6" fmla="*/ 0 h 1097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7280" h="1097979">
                <a:moveTo>
                  <a:pt x="0" y="0"/>
                </a:moveTo>
                <a:lnTo>
                  <a:pt x="1097280" y="0"/>
                </a:lnTo>
                <a:lnTo>
                  <a:pt x="1097280" y="1097280"/>
                </a:lnTo>
                <a:lnTo>
                  <a:pt x="442475" y="1097979"/>
                </a:lnTo>
                <a:cubicBezTo>
                  <a:pt x="441668" y="954871"/>
                  <a:pt x="442767" y="802238"/>
                  <a:pt x="441960" y="659130"/>
                </a:cubicBezTo>
                <a:lnTo>
                  <a:pt x="317" y="661609"/>
                </a:lnTo>
                <a:cubicBezTo>
                  <a:pt x="211" y="439168"/>
                  <a:pt x="106" y="222441"/>
                  <a:pt x="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0">
            <a:noFill/>
          </a:ln>
        </p:spPr>
        <p:txBody>
          <a:bodyPr wrap="square" anchor="b">
            <a:no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C35692F-3E06-23F6-A809-1C63FCBA3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03373" y="4690361"/>
            <a:ext cx="448661" cy="4389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CD28743F-2ED1-02A5-D909-8DE16DE3A63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402992" y="4716079"/>
            <a:ext cx="472250" cy="595696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0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43" name="Text Placeholder 29">
            <a:extLst>
              <a:ext uri="{FF2B5EF4-FFF2-40B4-BE49-F238E27FC236}">
                <a16:creationId xmlns:a16="http://schemas.microsoft.com/office/drawing/2014/main" id="{A521480E-98BD-B6DB-09E5-5615091E381F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5627575" y="1131757"/>
            <a:ext cx="1899225" cy="19983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29">
            <a:extLst>
              <a:ext uri="{FF2B5EF4-FFF2-40B4-BE49-F238E27FC236}">
                <a16:creationId xmlns:a16="http://schemas.microsoft.com/office/drawing/2014/main" id="{F1BF49E0-6A43-837E-831A-A8B47C46D4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627575" y="1343303"/>
            <a:ext cx="1899225" cy="816261"/>
          </a:xfrm>
        </p:spPr>
        <p:txBody>
          <a:bodyPr lIns="0" tIns="0" r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Picture Placeholder 26">
            <a:extLst>
              <a:ext uri="{FF2B5EF4-FFF2-40B4-BE49-F238E27FC236}">
                <a16:creationId xmlns:a16="http://schemas.microsoft.com/office/drawing/2014/main" id="{6F9BFDCB-AD16-A732-BE0B-520B670C8BC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545667" y="2902648"/>
            <a:ext cx="1094966" cy="1115568"/>
          </a:xfrm>
          <a:custGeom>
            <a:avLst/>
            <a:gdLst>
              <a:gd name="connsiteX0" fmla="*/ 0 w 1263606"/>
              <a:gd name="connsiteY0" fmla="*/ 0 h 1263606"/>
              <a:gd name="connsiteX1" fmla="*/ 1263606 w 1263606"/>
              <a:gd name="connsiteY1" fmla="*/ 0 h 1263606"/>
              <a:gd name="connsiteX2" fmla="*/ 1263606 w 1263606"/>
              <a:gd name="connsiteY2" fmla="*/ 1263606 h 1263606"/>
              <a:gd name="connsiteX3" fmla="*/ 0 w 1263606"/>
              <a:gd name="connsiteY3" fmla="*/ 1263606 h 1263606"/>
              <a:gd name="connsiteX4" fmla="*/ 0 w 1263606"/>
              <a:gd name="connsiteY4" fmla="*/ 0 h 1263606"/>
              <a:gd name="connsiteX0" fmla="*/ 0 w 1263606"/>
              <a:gd name="connsiteY0" fmla="*/ 1459 h 1265065"/>
              <a:gd name="connsiteX1" fmla="*/ 748234 w 1263606"/>
              <a:gd name="connsiteY1" fmla="*/ 0 h 1265065"/>
              <a:gd name="connsiteX2" fmla="*/ 1263606 w 1263606"/>
              <a:gd name="connsiteY2" fmla="*/ 1459 h 1265065"/>
              <a:gd name="connsiteX3" fmla="*/ 1263606 w 1263606"/>
              <a:gd name="connsiteY3" fmla="*/ 1265065 h 1265065"/>
              <a:gd name="connsiteX4" fmla="*/ 0 w 1263606"/>
              <a:gd name="connsiteY4" fmla="*/ 1265065 h 1265065"/>
              <a:gd name="connsiteX5" fmla="*/ 0 w 1263606"/>
              <a:gd name="connsiteY5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78867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50927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88854 w 1264489"/>
              <a:gd name="connsiteY2" fmla="*/ 461173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88854 w 1264489"/>
              <a:gd name="connsiteY2" fmla="*/ 461173 h 1265065"/>
              <a:gd name="connsiteX3" fmla="*/ 1264489 w 1264489"/>
              <a:gd name="connsiteY3" fmla="*/ 460605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83432 w 1264489"/>
              <a:gd name="connsiteY1" fmla="*/ 0 h 1265065"/>
              <a:gd name="connsiteX2" fmla="*/ 788854 w 1264489"/>
              <a:gd name="connsiteY2" fmla="*/ 461173 h 1265065"/>
              <a:gd name="connsiteX3" fmla="*/ 1264489 w 1264489"/>
              <a:gd name="connsiteY3" fmla="*/ 460605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4489" h="1265065">
                <a:moveTo>
                  <a:pt x="0" y="1459"/>
                </a:moveTo>
                <a:lnTo>
                  <a:pt x="783432" y="0"/>
                </a:lnTo>
                <a:cubicBezTo>
                  <a:pt x="783773" y="168126"/>
                  <a:pt x="788343" y="208983"/>
                  <a:pt x="788854" y="461173"/>
                </a:cubicBezTo>
                <a:lnTo>
                  <a:pt x="1264489" y="460605"/>
                </a:lnTo>
                <a:cubicBezTo>
                  <a:pt x="1264195" y="619403"/>
                  <a:pt x="1263900" y="1106267"/>
                  <a:pt x="1263606" y="1265065"/>
                </a:cubicBezTo>
                <a:lnTo>
                  <a:pt x="0" y="1265065"/>
                </a:lnTo>
                <a:lnTo>
                  <a:pt x="0" y="1459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9DFA11-F494-6039-3922-87D4682F2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25346" y="2902648"/>
            <a:ext cx="415286" cy="40742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4A31D76B-39FD-EE01-778F-E9AAF334F98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192574" y="2922299"/>
            <a:ext cx="460571" cy="694859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0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45" name="Text Placeholder 29">
            <a:extLst>
              <a:ext uri="{FF2B5EF4-FFF2-40B4-BE49-F238E27FC236}">
                <a16:creationId xmlns:a16="http://schemas.microsoft.com/office/drawing/2014/main" id="{1C783F20-2015-1E2B-9D5A-64883877001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764648" y="2875978"/>
            <a:ext cx="1899225" cy="19983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9">
            <a:extLst>
              <a:ext uri="{FF2B5EF4-FFF2-40B4-BE49-F238E27FC236}">
                <a16:creationId xmlns:a16="http://schemas.microsoft.com/office/drawing/2014/main" id="{64EAF926-3B7B-E98F-6A50-81D38FDA13B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764648" y="3087524"/>
            <a:ext cx="1899225" cy="816261"/>
          </a:xfrm>
        </p:spPr>
        <p:txBody>
          <a:bodyPr lIns="0" tIns="0" r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6">
            <a:extLst>
              <a:ext uri="{FF2B5EF4-FFF2-40B4-BE49-F238E27FC236}">
                <a16:creationId xmlns:a16="http://schemas.microsoft.com/office/drawing/2014/main" id="{F11B6317-0447-F54B-50E4-E9E9D478A534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5545667" y="4028376"/>
            <a:ext cx="2283740" cy="2284795"/>
          </a:xfrm>
          <a:custGeom>
            <a:avLst/>
            <a:gdLst>
              <a:gd name="connsiteX0" fmla="*/ 0 w 1263606"/>
              <a:gd name="connsiteY0" fmla="*/ 0 h 1263606"/>
              <a:gd name="connsiteX1" fmla="*/ 1263606 w 1263606"/>
              <a:gd name="connsiteY1" fmla="*/ 0 h 1263606"/>
              <a:gd name="connsiteX2" fmla="*/ 1263606 w 1263606"/>
              <a:gd name="connsiteY2" fmla="*/ 1263606 h 1263606"/>
              <a:gd name="connsiteX3" fmla="*/ 0 w 1263606"/>
              <a:gd name="connsiteY3" fmla="*/ 1263606 h 1263606"/>
              <a:gd name="connsiteX4" fmla="*/ 0 w 1263606"/>
              <a:gd name="connsiteY4" fmla="*/ 0 h 1263606"/>
              <a:gd name="connsiteX0" fmla="*/ 0 w 1263954"/>
              <a:gd name="connsiteY0" fmla="*/ 0 h 1263606"/>
              <a:gd name="connsiteX1" fmla="*/ 1263606 w 1263954"/>
              <a:gd name="connsiteY1" fmla="*/ 0 h 1263606"/>
              <a:gd name="connsiteX2" fmla="*/ 1263811 w 1263954"/>
              <a:gd name="connsiteY2" fmla="*/ 760173 h 1263606"/>
              <a:gd name="connsiteX3" fmla="*/ 1263606 w 1263954"/>
              <a:gd name="connsiteY3" fmla="*/ 1263606 h 1263606"/>
              <a:gd name="connsiteX4" fmla="*/ 0 w 1263954"/>
              <a:gd name="connsiteY4" fmla="*/ 1263606 h 1263606"/>
              <a:gd name="connsiteX5" fmla="*/ 0 w 1263954"/>
              <a:gd name="connsiteY5" fmla="*/ 0 h 1263606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1263606 w 1263954"/>
              <a:gd name="connsiteY3" fmla="*/ 1263606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211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211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211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592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1042487 w 1263954"/>
              <a:gd name="connsiteY3" fmla="*/ 1041682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1043545 w 1263954"/>
              <a:gd name="connsiteY3" fmla="*/ 1045904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8082"/>
              <a:gd name="connsiteY0" fmla="*/ 0 h 1264998"/>
              <a:gd name="connsiteX1" fmla="*/ 1263606 w 1268082"/>
              <a:gd name="connsiteY1" fmla="*/ 0 h 1264998"/>
              <a:gd name="connsiteX2" fmla="*/ 1268042 w 1268082"/>
              <a:gd name="connsiteY2" fmla="*/ 1046241 h 1264998"/>
              <a:gd name="connsiteX3" fmla="*/ 1043545 w 1268082"/>
              <a:gd name="connsiteY3" fmla="*/ 1045904 h 1264998"/>
              <a:gd name="connsiteX4" fmla="*/ 774226 w 1268082"/>
              <a:gd name="connsiteY4" fmla="*/ 1264998 h 1264998"/>
              <a:gd name="connsiteX5" fmla="*/ 0 w 1268082"/>
              <a:gd name="connsiteY5" fmla="*/ 1263606 h 1264998"/>
              <a:gd name="connsiteX6" fmla="*/ 0 w 1268082"/>
              <a:gd name="connsiteY6" fmla="*/ 0 h 1264998"/>
              <a:gd name="connsiteX0" fmla="*/ 0 w 1268082"/>
              <a:gd name="connsiteY0" fmla="*/ 0 h 1266054"/>
              <a:gd name="connsiteX1" fmla="*/ 1263606 w 1268082"/>
              <a:gd name="connsiteY1" fmla="*/ 0 h 1266054"/>
              <a:gd name="connsiteX2" fmla="*/ 1268042 w 1268082"/>
              <a:gd name="connsiteY2" fmla="*/ 1046241 h 1266054"/>
              <a:gd name="connsiteX3" fmla="*/ 1043545 w 1268082"/>
              <a:gd name="connsiteY3" fmla="*/ 1045904 h 1266054"/>
              <a:gd name="connsiteX4" fmla="*/ 1045018 w 1268082"/>
              <a:gd name="connsiteY4" fmla="*/ 1266054 h 1266054"/>
              <a:gd name="connsiteX5" fmla="*/ 0 w 1268082"/>
              <a:gd name="connsiteY5" fmla="*/ 1263606 h 1266054"/>
              <a:gd name="connsiteX6" fmla="*/ 0 w 1268082"/>
              <a:gd name="connsiteY6" fmla="*/ 0 h 1266054"/>
              <a:gd name="connsiteX0" fmla="*/ 0 w 1268082"/>
              <a:gd name="connsiteY0" fmla="*/ 0 h 1266054"/>
              <a:gd name="connsiteX1" fmla="*/ 1263606 w 1268082"/>
              <a:gd name="connsiteY1" fmla="*/ 0 h 1266054"/>
              <a:gd name="connsiteX2" fmla="*/ 1268042 w 1268082"/>
              <a:gd name="connsiteY2" fmla="*/ 1046241 h 1266054"/>
              <a:gd name="connsiteX3" fmla="*/ 1043545 w 1268082"/>
              <a:gd name="connsiteY3" fmla="*/ 1045904 h 1266054"/>
              <a:gd name="connsiteX4" fmla="*/ 1045018 w 1268082"/>
              <a:gd name="connsiteY4" fmla="*/ 1266054 h 1266054"/>
              <a:gd name="connsiteX5" fmla="*/ 0 w 1268082"/>
              <a:gd name="connsiteY5" fmla="*/ 1264661 h 1266054"/>
              <a:gd name="connsiteX6" fmla="*/ 0 w 1268082"/>
              <a:gd name="connsiteY6" fmla="*/ 0 h 1266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8082" h="1266054">
                <a:moveTo>
                  <a:pt x="0" y="0"/>
                </a:moveTo>
                <a:lnTo>
                  <a:pt x="1263606" y="0"/>
                </a:lnTo>
                <a:cubicBezTo>
                  <a:pt x="1263039" y="245136"/>
                  <a:pt x="1268609" y="801105"/>
                  <a:pt x="1268042" y="1046241"/>
                </a:cubicBezTo>
                <a:lnTo>
                  <a:pt x="1043545" y="1045904"/>
                </a:lnTo>
                <a:cubicBezTo>
                  <a:pt x="1044248" y="1214643"/>
                  <a:pt x="1044315" y="1097315"/>
                  <a:pt x="1045018" y="1266054"/>
                </a:cubicBezTo>
                <a:lnTo>
                  <a:pt x="0" y="126466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28575"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DD10EEF-1EC1-7452-9719-6F105EE4A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23110" y="5909934"/>
            <a:ext cx="398863" cy="39752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BCE0796D-01EB-CF7B-92D5-727D864A614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423110" y="5902172"/>
            <a:ext cx="429051" cy="891602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0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24" name="Picture Placeholder 26">
            <a:extLst>
              <a:ext uri="{FF2B5EF4-FFF2-40B4-BE49-F238E27FC236}">
                <a16:creationId xmlns:a16="http://schemas.microsoft.com/office/drawing/2014/main" id="{1A39E089-DCCD-7AAA-CF1C-D52993FD528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68712" y="2895556"/>
            <a:ext cx="1094966" cy="1115568"/>
          </a:xfrm>
          <a:custGeom>
            <a:avLst/>
            <a:gdLst>
              <a:gd name="connsiteX0" fmla="*/ 0 w 1263606"/>
              <a:gd name="connsiteY0" fmla="*/ 0 h 1263606"/>
              <a:gd name="connsiteX1" fmla="*/ 1263606 w 1263606"/>
              <a:gd name="connsiteY1" fmla="*/ 0 h 1263606"/>
              <a:gd name="connsiteX2" fmla="*/ 1263606 w 1263606"/>
              <a:gd name="connsiteY2" fmla="*/ 1263606 h 1263606"/>
              <a:gd name="connsiteX3" fmla="*/ 0 w 1263606"/>
              <a:gd name="connsiteY3" fmla="*/ 1263606 h 1263606"/>
              <a:gd name="connsiteX4" fmla="*/ 0 w 1263606"/>
              <a:gd name="connsiteY4" fmla="*/ 0 h 1263606"/>
              <a:gd name="connsiteX0" fmla="*/ 0 w 1263606"/>
              <a:gd name="connsiteY0" fmla="*/ 1459 h 1265065"/>
              <a:gd name="connsiteX1" fmla="*/ 748234 w 1263606"/>
              <a:gd name="connsiteY1" fmla="*/ 0 h 1265065"/>
              <a:gd name="connsiteX2" fmla="*/ 1263606 w 1263606"/>
              <a:gd name="connsiteY2" fmla="*/ 1459 h 1265065"/>
              <a:gd name="connsiteX3" fmla="*/ 1263606 w 1263606"/>
              <a:gd name="connsiteY3" fmla="*/ 1265065 h 1265065"/>
              <a:gd name="connsiteX4" fmla="*/ 0 w 1263606"/>
              <a:gd name="connsiteY4" fmla="*/ 1265065 h 1265065"/>
              <a:gd name="connsiteX5" fmla="*/ 0 w 1263606"/>
              <a:gd name="connsiteY5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78867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50927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1263606 w 1264489"/>
              <a:gd name="connsiteY2" fmla="*/ 145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49256 w 1264489"/>
              <a:gd name="connsiteY2" fmla="*/ 504379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88854 w 1264489"/>
              <a:gd name="connsiteY2" fmla="*/ 461173 h 1265065"/>
              <a:gd name="connsiteX3" fmla="*/ 1264489 w 1264489"/>
              <a:gd name="connsiteY3" fmla="*/ 501651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48234 w 1264489"/>
              <a:gd name="connsiteY1" fmla="*/ 0 h 1265065"/>
              <a:gd name="connsiteX2" fmla="*/ 788854 w 1264489"/>
              <a:gd name="connsiteY2" fmla="*/ 461173 h 1265065"/>
              <a:gd name="connsiteX3" fmla="*/ 1264489 w 1264489"/>
              <a:gd name="connsiteY3" fmla="*/ 460605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  <a:gd name="connsiteX0" fmla="*/ 0 w 1264489"/>
              <a:gd name="connsiteY0" fmla="*/ 1459 h 1265065"/>
              <a:gd name="connsiteX1" fmla="*/ 783432 w 1264489"/>
              <a:gd name="connsiteY1" fmla="*/ 0 h 1265065"/>
              <a:gd name="connsiteX2" fmla="*/ 788854 w 1264489"/>
              <a:gd name="connsiteY2" fmla="*/ 461173 h 1265065"/>
              <a:gd name="connsiteX3" fmla="*/ 1264489 w 1264489"/>
              <a:gd name="connsiteY3" fmla="*/ 460605 h 1265065"/>
              <a:gd name="connsiteX4" fmla="*/ 1263606 w 1264489"/>
              <a:gd name="connsiteY4" fmla="*/ 1265065 h 1265065"/>
              <a:gd name="connsiteX5" fmla="*/ 0 w 1264489"/>
              <a:gd name="connsiteY5" fmla="*/ 1265065 h 1265065"/>
              <a:gd name="connsiteX6" fmla="*/ 0 w 1264489"/>
              <a:gd name="connsiteY6" fmla="*/ 1459 h 1265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4489" h="1265065">
                <a:moveTo>
                  <a:pt x="0" y="1459"/>
                </a:moveTo>
                <a:lnTo>
                  <a:pt x="783432" y="0"/>
                </a:lnTo>
                <a:cubicBezTo>
                  <a:pt x="783773" y="168126"/>
                  <a:pt x="788343" y="208983"/>
                  <a:pt x="788854" y="461173"/>
                </a:cubicBezTo>
                <a:lnTo>
                  <a:pt x="1264489" y="460605"/>
                </a:lnTo>
                <a:cubicBezTo>
                  <a:pt x="1264195" y="619403"/>
                  <a:pt x="1263900" y="1106267"/>
                  <a:pt x="1263606" y="1265065"/>
                </a:cubicBezTo>
                <a:lnTo>
                  <a:pt x="0" y="1265065"/>
                </a:lnTo>
                <a:lnTo>
                  <a:pt x="0" y="1459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F14C3DE-7829-F7E5-DAA2-17AD370AA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48391" y="2895556"/>
            <a:ext cx="415286" cy="40742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9B34E92F-5278-BD63-087C-C5B018A465E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648391" y="2915207"/>
            <a:ext cx="427799" cy="694859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0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47" name="Text Placeholder 29">
            <a:extLst>
              <a:ext uri="{FF2B5EF4-FFF2-40B4-BE49-F238E27FC236}">
                <a16:creationId xmlns:a16="http://schemas.microsoft.com/office/drawing/2014/main" id="{2B84E0F7-4893-681F-E3DB-19BB2D02D33F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211153" y="2860631"/>
            <a:ext cx="1808128" cy="19983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29">
            <a:extLst>
              <a:ext uri="{FF2B5EF4-FFF2-40B4-BE49-F238E27FC236}">
                <a16:creationId xmlns:a16="http://schemas.microsoft.com/office/drawing/2014/main" id="{EA5FDC52-A1B1-3C96-EA1A-708C75CB44D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0211153" y="3072177"/>
            <a:ext cx="1808128" cy="816261"/>
          </a:xfrm>
        </p:spPr>
        <p:txBody>
          <a:bodyPr lIns="0" tIns="0" r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39AD8DF5-B04C-DC66-2A06-46ACFCF2788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71807" y="4028376"/>
            <a:ext cx="1094966" cy="1099185"/>
          </a:xfrm>
          <a:custGeom>
            <a:avLst/>
            <a:gdLst>
              <a:gd name="connsiteX0" fmla="*/ 0 w 1263606"/>
              <a:gd name="connsiteY0" fmla="*/ 0 h 1263606"/>
              <a:gd name="connsiteX1" fmla="*/ 1263606 w 1263606"/>
              <a:gd name="connsiteY1" fmla="*/ 0 h 1263606"/>
              <a:gd name="connsiteX2" fmla="*/ 1263606 w 1263606"/>
              <a:gd name="connsiteY2" fmla="*/ 1263606 h 1263606"/>
              <a:gd name="connsiteX3" fmla="*/ 0 w 1263606"/>
              <a:gd name="connsiteY3" fmla="*/ 1263606 h 1263606"/>
              <a:gd name="connsiteX4" fmla="*/ 0 w 1263606"/>
              <a:gd name="connsiteY4" fmla="*/ 0 h 1263606"/>
              <a:gd name="connsiteX0" fmla="*/ 0 w 1263954"/>
              <a:gd name="connsiteY0" fmla="*/ 0 h 1263606"/>
              <a:gd name="connsiteX1" fmla="*/ 1263606 w 1263954"/>
              <a:gd name="connsiteY1" fmla="*/ 0 h 1263606"/>
              <a:gd name="connsiteX2" fmla="*/ 1263811 w 1263954"/>
              <a:gd name="connsiteY2" fmla="*/ 760173 h 1263606"/>
              <a:gd name="connsiteX3" fmla="*/ 1263606 w 1263954"/>
              <a:gd name="connsiteY3" fmla="*/ 1263606 h 1263606"/>
              <a:gd name="connsiteX4" fmla="*/ 0 w 1263954"/>
              <a:gd name="connsiteY4" fmla="*/ 1263606 h 1263606"/>
              <a:gd name="connsiteX5" fmla="*/ 0 w 1263954"/>
              <a:gd name="connsiteY5" fmla="*/ 0 h 1263606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1263606 w 1263954"/>
              <a:gd name="connsiteY3" fmla="*/ 1263606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211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211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211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760173 h 1264998"/>
              <a:gd name="connsiteX3" fmla="*/ 77592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4998"/>
              <a:gd name="connsiteX1" fmla="*/ 1263606 w 1263954"/>
              <a:gd name="connsiteY1" fmla="*/ 0 h 1264998"/>
              <a:gd name="connsiteX2" fmla="*/ 1263811 w 1263954"/>
              <a:gd name="connsiteY2" fmla="*/ 801901 h 1264998"/>
              <a:gd name="connsiteX3" fmla="*/ 775926 w 1263954"/>
              <a:gd name="connsiteY3" fmla="*/ 758781 h 1264998"/>
              <a:gd name="connsiteX4" fmla="*/ 774226 w 1263954"/>
              <a:gd name="connsiteY4" fmla="*/ 1264998 h 1264998"/>
              <a:gd name="connsiteX5" fmla="*/ 0 w 1263954"/>
              <a:gd name="connsiteY5" fmla="*/ 1263606 h 1264998"/>
              <a:gd name="connsiteX6" fmla="*/ 0 w 1263954"/>
              <a:gd name="connsiteY6" fmla="*/ 0 h 1264998"/>
              <a:gd name="connsiteX0" fmla="*/ 0 w 1263954"/>
              <a:gd name="connsiteY0" fmla="*/ 0 h 1267194"/>
              <a:gd name="connsiteX1" fmla="*/ 1263606 w 1263954"/>
              <a:gd name="connsiteY1" fmla="*/ 0 h 1267194"/>
              <a:gd name="connsiteX2" fmla="*/ 1263811 w 1263954"/>
              <a:gd name="connsiteY2" fmla="*/ 801901 h 1267194"/>
              <a:gd name="connsiteX3" fmla="*/ 775926 w 1263954"/>
              <a:gd name="connsiteY3" fmla="*/ 758781 h 1267194"/>
              <a:gd name="connsiteX4" fmla="*/ 798415 w 1263954"/>
              <a:gd name="connsiteY4" fmla="*/ 1267194 h 1267194"/>
              <a:gd name="connsiteX5" fmla="*/ 0 w 1263954"/>
              <a:gd name="connsiteY5" fmla="*/ 1263606 h 1267194"/>
              <a:gd name="connsiteX6" fmla="*/ 0 w 1263954"/>
              <a:gd name="connsiteY6" fmla="*/ 0 h 1267194"/>
              <a:gd name="connsiteX0" fmla="*/ 0 w 1263954"/>
              <a:gd name="connsiteY0" fmla="*/ 0 h 1267194"/>
              <a:gd name="connsiteX1" fmla="*/ 1263606 w 1263954"/>
              <a:gd name="connsiteY1" fmla="*/ 0 h 1267194"/>
              <a:gd name="connsiteX2" fmla="*/ 1263811 w 1263954"/>
              <a:gd name="connsiteY2" fmla="*/ 801901 h 1267194"/>
              <a:gd name="connsiteX3" fmla="*/ 800115 w 1263954"/>
              <a:gd name="connsiteY3" fmla="*/ 804901 h 1267194"/>
              <a:gd name="connsiteX4" fmla="*/ 798415 w 1263954"/>
              <a:gd name="connsiteY4" fmla="*/ 1267194 h 1267194"/>
              <a:gd name="connsiteX5" fmla="*/ 0 w 1263954"/>
              <a:gd name="connsiteY5" fmla="*/ 1263606 h 1267194"/>
              <a:gd name="connsiteX6" fmla="*/ 0 w 1263954"/>
              <a:gd name="connsiteY6" fmla="*/ 0 h 1267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3954" h="1267194">
                <a:moveTo>
                  <a:pt x="0" y="0"/>
                </a:moveTo>
                <a:lnTo>
                  <a:pt x="1263606" y="0"/>
                </a:lnTo>
                <a:cubicBezTo>
                  <a:pt x="1263039" y="245136"/>
                  <a:pt x="1264378" y="556765"/>
                  <a:pt x="1263811" y="801901"/>
                </a:cubicBezTo>
                <a:lnTo>
                  <a:pt x="800115" y="804901"/>
                </a:lnTo>
                <a:cubicBezTo>
                  <a:pt x="800818" y="973640"/>
                  <a:pt x="797712" y="1098455"/>
                  <a:pt x="798415" y="1267194"/>
                </a:cubicBezTo>
                <a:lnTo>
                  <a:pt x="0" y="126360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28575"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927D46-2BD5-5872-EF83-8DD39096A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65346" y="4724403"/>
            <a:ext cx="401427" cy="40315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76894BD6-ECC7-7E63-0338-6D77B58442A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495896" y="4719323"/>
            <a:ext cx="478525" cy="574037"/>
          </a:xfrm>
        </p:spPr>
        <p:txBody>
          <a:bodyPr tIns="0" rIns="0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2000" b="1" cap="all" baseline="0">
                <a:ln w="31750"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xxxx</a:t>
            </a:r>
            <a:endParaRPr lang="en-US" dirty="0"/>
          </a:p>
        </p:txBody>
      </p:sp>
      <p:sp>
        <p:nvSpPr>
          <p:cNvPr id="51" name="Text Placeholder 29">
            <a:extLst>
              <a:ext uri="{FF2B5EF4-FFF2-40B4-BE49-F238E27FC236}">
                <a16:creationId xmlns:a16="http://schemas.microsoft.com/office/drawing/2014/main" id="{EB8EC655-245C-C709-0F01-B6A8A995D5DC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7971115" y="5857661"/>
            <a:ext cx="1581825" cy="19983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29">
            <a:extLst>
              <a:ext uri="{FF2B5EF4-FFF2-40B4-BE49-F238E27FC236}">
                <a16:creationId xmlns:a16="http://schemas.microsoft.com/office/drawing/2014/main" id="{F96242BC-1123-67FD-A17C-41C08F78956C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971115" y="6069207"/>
            <a:ext cx="1581825" cy="727955"/>
          </a:xfrm>
        </p:spPr>
        <p:txBody>
          <a:bodyPr lIns="0" tIns="0" r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Text Placeholder 29">
            <a:extLst>
              <a:ext uri="{FF2B5EF4-FFF2-40B4-BE49-F238E27FC236}">
                <a16:creationId xmlns:a16="http://schemas.microsoft.com/office/drawing/2014/main" id="{2D6573EA-9453-2107-433C-4318CBEE13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106638" y="4700521"/>
            <a:ext cx="1993161" cy="19983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0" name="Text Placeholder 29">
            <a:extLst>
              <a:ext uri="{FF2B5EF4-FFF2-40B4-BE49-F238E27FC236}">
                <a16:creationId xmlns:a16="http://schemas.microsoft.com/office/drawing/2014/main" id="{52BC1A65-AD79-D3B8-9D26-9C4C44F37FAB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106638" y="4912067"/>
            <a:ext cx="1993161" cy="816261"/>
          </a:xfrm>
        </p:spPr>
        <p:txBody>
          <a:bodyPr lIns="0" tIns="0" r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426462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92">
          <p15:clr>
            <a:srgbClr val="FBAE40"/>
          </p15:clr>
        </p15:guide>
        <p15:guide id="2" pos="3840">
          <p15:clr>
            <a:srgbClr val="FBAE40"/>
          </p15:clr>
        </p15:guide>
        <p15:guide id="3" pos="5688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136">
          <p15:clr>
            <a:srgbClr val="5ACBF0"/>
          </p15:clr>
        </p15:guide>
        <p15:guide id="7" pos="1848">
          <p15:clr>
            <a:srgbClr val="5ACBF0"/>
          </p15:clr>
        </p15:guide>
        <p15:guide id="8" pos="5544">
          <p15:clr>
            <a:srgbClr val="5ACBF0"/>
          </p15:clr>
        </p15:guide>
        <p15:guide id="9" pos="5832">
          <p15:clr>
            <a:srgbClr val="5ACBF0"/>
          </p15:clr>
        </p15:guide>
        <p15:guide id="10" pos="144">
          <p15:clr>
            <a:srgbClr val="FBAE40"/>
          </p15:clr>
        </p15:guide>
        <p15:guide id="11" orient="horz" pos="4176">
          <p15:clr>
            <a:srgbClr val="FBAE40"/>
          </p15:clr>
        </p15:guide>
        <p15:guide id="12" pos="7536">
          <p15:clr>
            <a:srgbClr val="FBAE40"/>
          </p15:clr>
        </p15:guide>
        <p15:guide id="13" orient="horz" pos="14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90B616-241D-4DFE-BC2F-C001ED77E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457200"/>
            <a:ext cx="11731752" cy="60350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AE909E-CC4A-4E51-BC02-B893225D2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B6EE4-1695-4DD6-9758-84FFE963D6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FDAD0-21E9-42D0-8C63-C6563197FC13}" type="datetimeFigureOut">
              <a:rPr lang="en-US" smtClean="0"/>
              <a:t>6/7/2024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3250D-A8F9-4682-AD84-FD37BCAA6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1A788-841D-41AB-A983-152B6532F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E3823-CC86-4AC6-95C0-DC3ECA80FD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240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8" r:id="rId2"/>
    <p:sldLayoutId id="2147483667" r:id="rId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g"/><Relationship Id="rId11" Type="http://schemas.openxmlformats.org/officeDocument/2006/relationships/image" Target="../media/image7.png"/><Relationship Id="rId5" Type="http://schemas.openxmlformats.org/officeDocument/2006/relationships/image" Target="../media/image1.jpg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84B0C-1BF6-4648-BEE7-DD884C82F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90915"/>
            <a:ext cx="11731752" cy="990509"/>
          </a:xfrm>
        </p:spPr>
        <p:txBody>
          <a:bodyPr/>
          <a:lstStyle/>
          <a:p>
            <a:r>
              <a:rPr lang="en-US" dirty="0"/>
              <a:t>Computer vision</a:t>
            </a:r>
            <a:br>
              <a:rPr lang="en-US" dirty="0"/>
            </a:br>
            <a:r>
              <a:rPr lang="en-US" sz="2800" dirty="0"/>
              <a:t>1950s – 1960s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94598874-5E0B-F4A2-4A70-AB498D3AA09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991295" y="1710246"/>
            <a:ext cx="1899225" cy="199833"/>
          </a:xfrm>
        </p:spPr>
        <p:txBody>
          <a:bodyPr/>
          <a:lstStyle/>
          <a:p>
            <a:r>
              <a:rPr lang="en-US" dirty="0"/>
              <a:t>AI term created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0D3D132-0D5E-1D31-F667-238FAB22DC8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91295" y="2001040"/>
            <a:ext cx="1899225" cy="1483840"/>
          </a:xfrm>
        </p:spPr>
        <p:txBody>
          <a:bodyPr/>
          <a:lstStyle/>
          <a:p>
            <a:r>
              <a:rPr lang="en-US" dirty="0"/>
              <a:t>During the Dartmouth Summer Research Project organized by Marvin </a:t>
            </a:r>
            <a:r>
              <a:rPr lang="en-US" dirty="0" err="1"/>
              <a:t>Minksy</a:t>
            </a:r>
            <a:r>
              <a:rPr lang="en-US" dirty="0"/>
              <a:t>, John McCarthy, Claude Shannon, and Nathaniel Rochester, also known as the “found fathers” of AI, the term “Artificial Intelligence” was coined. 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89B127D-382B-C25B-4950-15457E8C95BC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230124" y="4382326"/>
            <a:ext cx="1196366" cy="199833"/>
          </a:xfrm>
        </p:spPr>
        <p:txBody>
          <a:bodyPr/>
          <a:lstStyle/>
          <a:p>
            <a:r>
              <a:rPr lang="en-US" dirty="0"/>
              <a:t>Model 350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0ED3AC0-FF08-166B-FC37-2ADA1FB09FC3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230124" y="4673120"/>
            <a:ext cx="1196366" cy="1483840"/>
          </a:xfrm>
        </p:spPr>
        <p:txBody>
          <a:bodyPr/>
          <a:lstStyle/>
          <a:p>
            <a:r>
              <a:rPr lang="en-US" b="1" dirty="0"/>
              <a:t>Reynold Johnson </a:t>
            </a:r>
            <a:r>
              <a:rPr lang="en-US" dirty="0"/>
              <a:t>and his team developed the first commercial hard disk drive. There were 50 individual disks 1-inch thick and 24-inches in diameter that totaled to 3.75 megabytes of storage.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2E773A7B-BD03-4A59-904C-1DB81A282D8E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5"/>
          <a:srcRect l="190" r="190"/>
          <a:stretch/>
        </p:blipFill>
        <p:spPr>
          <a:xfrm>
            <a:off x="1547411" y="4262615"/>
            <a:ext cx="1263954" cy="1268788"/>
          </a:xfrm>
        </p:spPr>
      </p:pic>
      <p:sp>
        <p:nvSpPr>
          <p:cNvPr id="182" name="Text Placeholder 181">
            <a:extLst>
              <a:ext uri="{FF2B5EF4-FFF2-40B4-BE49-F238E27FC236}">
                <a16:creationId xmlns:a16="http://schemas.microsoft.com/office/drawing/2014/main" id="{F81F38FB-4FB3-7FDA-511D-ED2B3B6A1A1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426198" y="4286096"/>
            <a:ext cx="555625" cy="891602"/>
          </a:xfrm>
        </p:spPr>
        <p:txBody>
          <a:bodyPr/>
          <a:lstStyle/>
          <a:p>
            <a:r>
              <a:rPr lang="en-US" dirty="0"/>
              <a:t>1954</a:t>
            </a: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79F1DE00-DE76-C67E-B76E-083BEADB77C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/>
          <a:srcRect l="10338" r="10338"/>
          <a:stretch/>
        </p:blipFill>
        <p:spPr>
          <a:xfrm>
            <a:off x="3055434" y="1705337"/>
            <a:ext cx="2547111" cy="2542032"/>
          </a:xfrm>
        </p:spPr>
      </p:pic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4D61CD52-76BD-690F-8DF5-728AED367F4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927925" y="1721752"/>
            <a:ext cx="555625" cy="891602"/>
          </a:xfrm>
        </p:spPr>
        <p:txBody>
          <a:bodyPr/>
          <a:lstStyle/>
          <a:p>
            <a:r>
              <a:rPr lang="en-US" dirty="0"/>
              <a:t>1956</a:t>
            </a:r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BC5F2703-B0D0-4178-ABFE-9AB7C32CC242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7"/>
          <a:srcRect l="20337" r="20337"/>
          <a:stretch/>
        </p:blipFill>
        <p:spPr>
          <a:xfrm>
            <a:off x="4980880" y="2977971"/>
            <a:ext cx="1259595" cy="1264412"/>
          </a:xfrm>
        </p:spPr>
      </p:pic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C0A71181-6F67-8267-D3A7-B240158ECDE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56446" y="3001988"/>
            <a:ext cx="555625" cy="891602"/>
          </a:xfrm>
        </p:spPr>
        <p:txBody>
          <a:bodyPr/>
          <a:lstStyle/>
          <a:p>
            <a:r>
              <a:rPr lang="en-US" dirty="0"/>
              <a:t>1957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118F3115-89C8-F02E-2D31-B6B5A3B7D3A0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196080" y="4383073"/>
            <a:ext cx="2052540" cy="199833"/>
          </a:xfrm>
        </p:spPr>
        <p:txBody>
          <a:bodyPr/>
          <a:lstStyle/>
          <a:p>
            <a:r>
              <a:rPr lang="en-US" dirty="0"/>
              <a:t>Complementary </a:t>
            </a:r>
            <a:r>
              <a:rPr lang="en-US" dirty="0" err="1"/>
              <a:t>mos</a:t>
            </a:r>
            <a:r>
              <a:rPr lang="en-US" dirty="0"/>
              <a:t> circuit configuration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80270AA1-F3A8-5927-6E01-414630CC1E1D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4196080" y="4797114"/>
            <a:ext cx="2052540" cy="1483840"/>
          </a:xfrm>
        </p:spPr>
        <p:txBody>
          <a:bodyPr/>
          <a:lstStyle/>
          <a:p>
            <a:r>
              <a:rPr lang="en-US" b="1" dirty="0"/>
              <a:t>Frank </a:t>
            </a:r>
            <a:r>
              <a:rPr lang="en-US" b="1" dirty="0" err="1"/>
              <a:t>Wanlass</a:t>
            </a:r>
            <a:r>
              <a:rPr lang="en-US" b="1" dirty="0"/>
              <a:t> </a:t>
            </a:r>
            <a:r>
              <a:rPr lang="en-US" dirty="0"/>
              <a:t>invented the Complementary MOS Circuit (CMOS). The CMOS is a battery powered chip that stores the system settings, configurations, time/date, and password settings. </a:t>
            </a:r>
          </a:p>
          <a:p>
            <a:endParaRPr lang="en-US" dirty="0"/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7DF5855E-BA9D-2403-F5DE-623916C0094C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353347" y="2582830"/>
            <a:ext cx="2052540" cy="199833"/>
          </a:xfrm>
        </p:spPr>
        <p:txBody>
          <a:bodyPr/>
          <a:lstStyle/>
          <a:p>
            <a:r>
              <a:rPr lang="en-US" dirty="0"/>
              <a:t>Perceptron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9EDBECC5-8CF2-E09A-B2EC-BFEF3C5251A2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353347" y="2805359"/>
            <a:ext cx="2052540" cy="891602"/>
          </a:xfrm>
        </p:spPr>
        <p:txBody>
          <a:bodyPr/>
          <a:lstStyle/>
          <a:p>
            <a:r>
              <a:rPr lang="en-US" b="1" dirty="0"/>
              <a:t>Frank Rosenblatt </a:t>
            </a:r>
            <a:r>
              <a:rPr lang="en-US" dirty="0"/>
              <a:t>created the Perceptron, a neural network for pattern recognition that was run on IBM’s room sized 704 computer. Rosenblatt stated that the Perceptron would be the first machine “capable of having an original idea.”</a:t>
            </a:r>
          </a:p>
          <a:p>
            <a:endParaRPr lang="en-US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3BF3F06-A90A-451F-BFE0-D4B61A79334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8"/>
          <a:srcRect l="5770" r="5770"/>
          <a:stretch/>
        </p:blipFill>
        <p:spPr>
          <a:xfrm>
            <a:off x="6410959" y="4269739"/>
            <a:ext cx="1815775" cy="1815919"/>
          </a:xfrm>
        </p:spPr>
      </p:pic>
      <p:sp>
        <p:nvSpPr>
          <p:cNvPr id="242" name="Text Placeholder 241">
            <a:extLst>
              <a:ext uri="{FF2B5EF4-FFF2-40B4-BE49-F238E27FC236}">
                <a16:creationId xmlns:a16="http://schemas.microsoft.com/office/drawing/2014/main" id="{9DB9C840-E999-6B4A-E21E-F5D7FC68904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313944" y="4304009"/>
            <a:ext cx="555625" cy="891602"/>
          </a:xfrm>
        </p:spPr>
        <p:txBody>
          <a:bodyPr/>
          <a:lstStyle/>
          <a:p>
            <a:r>
              <a:rPr lang="en-US" dirty="0"/>
              <a:t>1963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F347E7FB-AA41-4078-9BCE-4E99EC6D1FC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9"/>
          <a:srcRect/>
          <a:stretch/>
        </p:blipFill>
        <p:spPr>
          <a:xfrm>
            <a:off x="7903611" y="4244263"/>
            <a:ext cx="1263954" cy="1264998"/>
          </a:xfrm>
        </p:spPr>
      </p:pic>
      <p:sp>
        <p:nvSpPr>
          <p:cNvPr id="243" name="Text Placeholder 242">
            <a:extLst>
              <a:ext uri="{FF2B5EF4-FFF2-40B4-BE49-F238E27FC236}">
                <a16:creationId xmlns:a16="http://schemas.microsoft.com/office/drawing/2014/main" id="{B689590A-50B9-BFEA-0FC9-7E23FED30B39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556780" y="5051630"/>
            <a:ext cx="555625" cy="891602"/>
          </a:xfrm>
        </p:spPr>
        <p:txBody>
          <a:bodyPr/>
          <a:lstStyle/>
          <a:p>
            <a:r>
              <a:rPr lang="en-US" dirty="0"/>
              <a:t>1966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FB3620E8-30ED-42AA-837E-2DE607DF137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10"/>
          <a:srcRect/>
          <a:stretch/>
        </p:blipFill>
        <p:spPr>
          <a:xfrm>
            <a:off x="9346361" y="2943224"/>
            <a:ext cx="1264489" cy="1265065"/>
          </a:xfrm>
        </p:spPr>
      </p:pic>
      <p:sp>
        <p:nvSpPr>
          <p:cNvPr id="184" name="Text Placeholder 183">
            <a:extLst>
              <a:ext uri="{FF2B5EF4-FFF2-40B4-BE49-F238E27FC236}">
                <a16:creationId xmlns:a16="http://schemas.microsoft.com/office/drawing/2014/main" id="{96BF3017-BC86-375E-8346-5D2CB9D7ED4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010582" y="2976353"/>
            <a:ext cx="555625" cy="891602"/>
          </a:xfrm>
        </p:spPr>
        <p:txBody>
          <a:bodyPr/>
          <a:lstStyle/>
          <a:p>
            <a:r>
              <a:rPr lang="en-US" dirty="0"/>
              <a:t>1969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59391567-8114-5D1A-7409-D489DDBBF49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9346361" y="4397193"/>
            <a:ext cx="1815775" cy="199833"/>
          </a:xfrm>
        </p:spPr>
        <p:txBody>
          <a:bodyPr/>
          <a:lstStyle/>
          <a:p>
            <a:r>
              <a:rPr lang="en-US" dirty="0"/>
              <a:t>Summer vision 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5FCD2B3E-8A09-23F7-6362-67732851309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346361" y="4710273"/>
            <a:ext cx="1815775" cy="891602"/>
          </a:xfrm>
        </p:spPr>
        <p:txBody>
          <a:bodyPr/>
          <a:lstStyle/>
          <a:p>
            <a:r>
              <a:rPr lang="en-US" dirty="0"/>
              <a:t>In the summer of 1966, </a:t>
            </a:r>
            <a:r>
              <a:rPr lang="en-US" b="1" dirty="0"/>
              <a:t>Marvin Minsky </a:t>
            </a:r>
            <a:r>
              <a:rPr lang="en-US" dirty="0"/>
              <a:t>and </a:t>
            </a:r>
            <a:r>
              <a:rPr lang="en-US" b="1" dirty="0"/>
              <a:t>Seymour </a:t>
            </a:r>
            <a:r>
              <a:rPr lang="en-US" b="1" dirty="0" err="1"/>
              <a:t>Papert</a:t>
            </a:r>
            <a:r>
              <a:rPr lang="en-US" dirty="0"/>
              <a:t> developed figure-ground analysis and pattern recognition using research from decades previous in a small lab at MIT. This served as the starting point for research to come and the beginnings of Computer Vision. </a:t>
            </a:r>
          </a:p>
          <a:p>
            <a:endParaRPr lang="en-US" dirty="0"/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11E736CD-430F-C812-4266-AD5E2EAB1C07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756679" y="1810162"/>
            <a:ext cx="1264489" cy="199833"/>
          </a:xfrm>
        </p:spPr>
        <p:txBody>
          <a:bodyPr/>
          <a:lstStyle/>
          <a:p>
            <a:r>
              <a:rPr lang="en-US" dirty="0"/>
              <a:t>Charge coupled device</a:t>
            </a:r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ACF898D1-5CFF-779A-323A-087FE7824AA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0770169" y="2195848"/>
            <a:ext cx="1264489" cy="891602"/>
          </a:xfrm>
        </p:spPr>
        <p:txBody>
          <a:bodyPr/>
          <a:lstStyle/>
          <a:p>
            <a:r>
              <a:rPr lang="en-US" dirty="0"/>
              <a:t>In the Fall of 1969, the Charge Coupled Device (CCD) was invented by </a:t>
            </a:r>
            <a:r>
              <a:rPr lang="en-US" b="1" dirty="0"/>
              <a:t>Willard S. Boyle </a:t>
            </a:r>
            <a:r>
              <a:rPr lang="en-US" dirty="0"/>
              <a:t> and</a:t>
            </a:r>
            <a:r>
              <a:rPr lang="en-US" b="1" dirty="0"/>
              <a:t> George E. Smith</a:t>
            </a:r>
            <a:r>
              <a:rPr lang="en-US" dirty="0"/>
              <a:t>. This device converted photon into electrical impulses to capture high-quality images.</a:t>
            </a:r>
          </a:p>
          <a:p>
            <a:endParaRPr lang="en-US" dirty="0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1E3344CA-62DC-4FB9-3F0D-43061019B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76813" y="2978150"/>
            <a:ext cx="1256167" cy="1239605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5C0CF743-05CE-3048-FE85-801F087B8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83804" y="4242383"/>
            <a:ext cx="1284887" cy="1268758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2" name="Straight Connector 61" descr="line">
            <a:extLst>
              <a:ext uri="{FF2B5EF4-FFF2-40B4-BE49-F238E27FC236}">
                <a16:creationId xmlns:a16="http://schemas.microsoft.com/office/drawing/2014/main" id="{13C807B2-2A6E-4986-9F4B-E4456863173B}"/>
              </a:ext>
            </a:extLst>
          </p:cNvPr>
          <p:cNvCxnSpPr>
            <a:cxnSpLocks/>
          </p:cNvCxnSpPr>
          <p:nvPr/>
        </p:nvCxnSpPr>
        <p:spPr>
          <a:xfrm>
            <a:off x="246087" y="4235483"/>
            <a:ext cx="11717313" cy="4436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660BCE1-1E1C-2695-7814-561E9BBB9F08}"/>
              </a:ext>
            </a:extLst>
          </p:cNvPr>
          <p:cNvSpPr txBox="1"/>
          <p:nvPr/>
        </p:nvSpPr>
        <p:spPr>
          <a:xfrm>
            <a:off x="123092" y="175846"/>
            <a:ext cx="20168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Rathnam/</a:t>
            </a:r>
            <a:r>
              <a:rPr lang="en-US" sz="900" dirty="0" err="1"/>
              <a:t>Igwilo</a:t>
            </a:r>
            <a:r>
              <a:rPr lang="en-US" sz="900" dirty="0"/>
              <a:t>/Champion/Zadran</a:t>
            </a:r>
          </a:p>
          <a:p>
            <a:r>
              <a:rPr lang="en-US" sz="900" dirty="0"/>
              <a:t>Professor McManus</a:t>
            </a:r>
          </a:p>
          <a:p>
            <a:r>
              <a:rPr lang="en-US" sz="900" dirty="0"/>
              <a:t>ITAI 1378</a:t>
            </a:r>
          </a:p>
          <a:p>
            <a:r>
              <a:rPr lang="en-US" sz="900"/>
              <a:t>7 June 2024</a:t>
            </a:r>
            <a:endParaRPr lang="en-US" sz="900" dirty="0"/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14DB08E-3526-677F-A06A-83BA3B35EE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676183" y="26825"/>
            <a:ext cx="285691" cy="2856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4D2B10-A6B1-01E7-E8E9-832B1FCB57AE}"/>
              </a:ext>
            </a:extLst>
          </p:cNvPr>
          <p:cNvSpPr txBox="1"/>
          <p:nvPr/>
        </p:nvSpPr>
        <p:spPr>
          <a:xfrm>
            <a:off x="10163906" y="50780"/>
            <a:ext cx="15122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Click here for sound </a:t>
            </a:r>
            <a:r>
              <a:rPr lang="en-US" sz="1000" dirty="0">
                <a:sym typeface="Wingdings" panose="05000000000000000000" pitchFamily="2" charset="2"/>
              </a:rPr>
              <a:t>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25112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114"/>
    </mc:Choice>
    <mc:Fallback>
      <p:transition spd="slow" advTm="205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11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11">
      <a:dk1>
        <a:srgbClr val="000000"/>
      </a:dk1>
      <a:lt1>
        <a:srgbClr val="FFFFFF"/>
      </a:lt1>
      <a:dk2>
        <a:srgbClr val="8439BD"/>
      </a:dk2>
      <a:lt2>
        <a:srgbClr val="EBEBEB"/>
      </a:lt2>
      <a:accent1>
        <a:srgbClr val="0EABB7"/>
      </a:accent1>
      <a:accent2>
        <a:srgbClr val="4868E5"/>
      </a:accent2>
      <a:accent3>
        <a:srgbClr val="20A472"/>
      </a:accent3>
      <a:accent4>
        <a:srgbClr val="B13DC8"/>
      </a:accent4>
      <a:accent5>
        <a:srgbClr val="172DA6"/>
      </a:accent5>
      <a:accent6>
        <a:srgbClr val="00B0F0"/>
      </a:accent6>
      <a:hlink>
        <a:srgbClr val="00B0F0"/>
      </a:hlink>
      <a:folHlink>
        <a:srgbClr val="B13DC8"/>
      </a:folHlink>
    </a:clrScheme>
    <a:fontScheme name="Custom 11">
      <a:majorFont>
        <a:latin typeface="Speak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istorical timeline_Win32_SL_V3" id="{7C4F1212-33D3-4867-A8B8-ACA746C2F153}" vid="{031ADBB2-F708-4C8D-95C2-E9D83BCFF2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7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347CD0F-5BC9-48F8-B7AA-ECFD8E5F5240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66AA8CC-B732-471D-8E14-F41498050B6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9722ED5-E668-4982-B809-9A22C4A0D0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873956E-54B2-4833-A3BE-A429A3E574F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Historical timeline</Template>
  <TotalTime>207</TotalTime>
  <Words>277</Words>
  <Application>Microsoft Office PowerPoint</Application>
  <PresentationFormat>Widescreen</PresentationFormat>
  <Paragraphs>25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Avenir Next LT Pro Light</vt:lpstr>
      <vt:lpstr>Calibri</vt:lpstr>
      <vt:lpstr>Speak Pro</vt:lpstr>
      <vt:lpstr>Wingdings</vt:lpstr>
      <vt:lpstr>Custom</vt:lpstr>
      <vt:lpstr>Computer vision 1950s – 1960s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Monique Rathnam</dc:creator>
  <cp:lastModifiedBy>Monique Rathnam</cp:lastModifiedBy>
  <cp:revision>1</cp:revision>
  <dcterms:created xsi:type="dcterms:W3CDTF">2024-06-07T21:13:39Z</dcterms:created>
  <dcterms:modified xsi:type="dcterms:W3CDTF">2024-06-08T04:33:12Z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